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sldIdLst>
    <p:sldId id="505" r:id="rId2"/>
    <p:sldId id="517" r:id="rId3"/>
    <p:sldId id="497" r:id="rId4"/>
    <p:sldId id="498" r:id="rId5"/>
    <p:sldId id="503" r:id="rId6"/>
    <p:sldId id="518" r:id="rId7"/>
    <p:sldId id="500" r:id="rId8"/>
    <p:sldId id="520" r:id="rId9"/>
    <p:sldId id="519" r:id="rId10"/>
    <p:sldId id="446" r:id="rId11"/>
    <p:sldId id="421" r:id="rId12"/>
    <p:sldId id="494" r:id="rId13"/>
    <p:sldId id="454" r:id="rId14"/>
    <p:sldId id="501" r:id="rId15"/>
    <p:sldId id="521" r:id="rId16"/>
    <p:sldId id="491" r:id="rId17"/>
    <p:sldId id="495" r:id="rId18"/>
    <p:sldId id="525" r:id="rId19"/>
    <p:sldId id="430" r:id="rId20"/>
    <p:sldId id="424" r:id="rId21"/>
    <p:sldId id="455" r:id="rId22"/>
    <p:sldId id="516" r:id="rId23"/>
    <p:sldId id="513" r:id="rId24"/>
    <p:sldId id="481" r:id="rId25"/>
    <p:sldId id="463" r:id="rId26"/>
    <p:sldId id="515" r:id="rId27"/>
    <p:sldId id="483" r:id="rId28"/>
    <p:sldId id="482" r:id="rId29"/>
    <p:sldId id="452" r:id="rId30"/>
    <p:sldId id="415" r:id="rId31"/>
    <p:sldId id="524" r:id="rId32"/>
    <p:sldId id="511" r:id="rId33"/>
    <p:sldId id="448" r:id="rId34"/>
    <p:sldId id="504" r:id="rId35"/>
    <p:sldId id="458" r:id="rId36"/>
    <p:sldId id="502" r:id="rId37"/>
    <p:sldId id="489" r:id="rId38"/>
    <p:sldId id="522" r:id="rId39"/>
    <p:sldId id="456" r:id="rId40"/>
    <p:sldId id="496" r:id="rId41"/>
    <p:sldId id="526" r:id="rId42"/>
    <p:sldId id="527" r:id="rId43"/>
  </p:sldIdLst>
  <p:sldSz cx="9144000" cy="6858000" type="screen4x3"/>
  <p:notesSz cx="6858000" cy="9144000"/>
  <p:custDataLst>
    <p:tags r:id="rId45"/>
  </p:custDataLst>
  <p:defaultTextStyle>
    <a:defPPr>
      <a:defRPr lang="es-ES_tradnl"/>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FFCC"/>
    <a:srgbClr val="0000FF"/>
    <a:srgbClr val="80FF00"/>
    <a:srgbClr val="FF0000"/>
    <a:srgbClr val="66FF66"/>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03" autoAdjust="0"/>
  </p:normalViewPr>
  <p:slideViewPr>
    <p:cSldViewPr snapToObjects="1">
      <p:cViewPr varScale="1">
        <p:scale>
          <a:sx n="97" d="100"/>
          <a:sy n="97" d="100"/>
        </p:scale>
        <p:origin x="976" y="72"/>
      </p:cViewPr>
      <p:guideLst>
        <p:guide orient="horz" pos="2160"/>
        <p:guide pos="2880"/>
      </p:guideLst>
    </p:cSldViewPr>
  </p:slideViewPr>
  <p:outlineViewPr>
    <p:cViewPr>
      <p:scale>
        <a:sx n="33" d="100"/>
        <a:sy n="33" d="100"/>
      </p:scale>
      <p:origin x="0" y="-1866"/>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p:scale>
          <a:sx n="100" d="100"/>
          <a:sy n="100" d="100"/>
        </p:scale>
        <p:origin x="-192" y="171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2A41FD8-1DB8-6C3B-DEBF-4A46350AAFC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s-ES_tradnl"/>
          </a:p>
        </p:txBody>
      </p:sp>
      <p:sp>
        <p:nvSpPr>
          <p:cNvPr id="3075" name="Rectangle 3">
            <a:extLst>
              <a:ext uri="{FF2B5EF4-FFF2-40B4-BE49-F238E27FC236}">
                <a16:creationId xmlns:a16="http://schemas.microsoft.com/office/drawing/2014/main" id="{89FDBD02-4E7F-3919-0AB8-1B3BF704B8C0}"/>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s-ES_tradnl"/>
          </a:p>
        </p:txBody>
      </p:sp>
      <p:sp>
        <p:nvSpPr>
          <p:cNvPr id="70660" name="Rectangle 4">
            <a:extLst>
              <a:ext uri="{FF2B5EF4-FFF2-40B4-BE49-F238E27FC236}">
                <a16:creationId xmlns:a16="http://schemas.microsoft.com/office/drawing/2014/main" id="{E1CEC7C2-B04B-E9A3-86AD-82E10075456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9F680B6-8EDE-8DF7-CC7D-37E347B24395}"/>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p>
        </p:txBody>
      </p:sp>
      <p:sp>
        <p:nvSpPr>
          <p:cNvPr id="3078" name="Rectangle 6">
            <a:extLst>
              <a:ext uri="{FF2B5EF4-FFF2-40B4-BE49-F238E27FC236}">
                <a16:creationId xmlns:a16="http://schemas.microsoft.com/office/drawing/2014/main" id="{D5EA485C-5BE5-4930-290E-95149E2A86C9}"/>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s-ES_tradnl"/>
          </a:p>
        </p:txBody>
      </p:sp>
      <p:sp>
        <p:nvSpPr>
          <p:cNvPr id="3079" name="Rectangle 7">
            <a:extLst>
              <a:ext uri="{FF2B5EF4-FFF2-40B4-BE49-F238E27FC236}">
                <a16:creationId xmlns:a16="http://schemas.microsoft.com/office/drawing/2014/main" id="{8B35EFF1-155D-C0B7-0DCF-ECE226C16BE5}"/>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646694AB-20F5-4664-BBE1-5F4AE52055B4}" type="slidenum">
              <a:rPr lang="es-ES_tradnl" altLang="es-ES"/>
              <a:pPr>
                <a:defRPr/>
              </a:pPr>
              <a:t>‹#›</a:t>
            </a:fld>
            <a:endParaRPr lang="es-ES_tradnl" alt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B118841-6EF3-6D9A-6AFF-03A8F44CB4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CA992338-90ED-476B-BEB6-795865BA768E}" type="slidenum">
              <a:rPr lang="es-ES_tradnl" altLang="es-ES" sz="1200" smtClean="0">
                <a:latin typeface="Times New Roman" panose="02020603050405020304" pitchFamily="18" charset="0"/>
              </a:rPr>
              <a:pPr/>
              <a:t>1</a:t>
            </a:fld>
            <a:endParaRPr lang="es-ES_tradnl" altLang="es-ES" sz="1200">
              <a:latin typeface="Times New Roman" panose="02020603050405020304" pitchFamily="18" charset="0"/>
            </a:endParaRPr>
          </a:p>
        </p:txBody>
      </p:sp>
      <p:sp>
        <p:nvSpPr>
          <p:cNvPr id="72707" name="Rectangle 2">
            <a:extLst>
              <a:ext uri="{FF2B5EF4-FFF2-40B4-BE49-F238E27FC236}">
                <a16:creationId xmlns:a16="http://schemas.microsoft.com/office/drawing/2014/main" id="{10982F77-F448-D038-ECD8-A27298E52DFD}"/>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F9AEEAC0-2407-3E99-1EED-99D265FE40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7BCE9BFC-D736-E9D0-6DD4-92BC42D78FA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7004D3CC-78E6-4EFF-A0F7-6ECD22A17CC6}" type="slidenum">
              <a:rPr lang="es-ES_tradnl" altLang="es-ES" sz="1200" smtClean="0">
                <a:latin typeface="Times New Roman" panose="02020603050405020304" pitchFamily="18" charset="0"/>
              </a:rPr>
              <a:pPr/>
              <a:t>13</a:t>
            </a:fld>
            <a:endParaRPr lang="es-ES_tradnl" altLang="es-ES" sz="1200">
              <a:latin typeface="Times New Roman" panose="02020603050405020304" pitchFamily="18" charset="0"/>
            </a:endParaRPr>
          </a:p>
        </p:txBody>
      </p:sp>
      <p:sp>
        <p:nvSpPr>
          <p:cNvPr id="94211" name="Rectangle 2">
            <a:extLst>
              <a:ext uri="{FF2B5EF4-FFF2-40B4-BE49-F238E27FC236}">
                <a16:creationId xmlns:a16="http://schemas.microsoft.com/office/drawing/2014/main" id="{9D075709-FEA9-97FC-FAEF-64E2E8A70363}"/>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A0CB6ABF-D138-FB93-9F6B-DA603DEEF3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D9A606E-841A-F51A-0184-BB0D1BDF5F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E9AEBF07-D891-4C96-B70E-46E69ABAA119}" type="slidenum">
              <a:rPr lang="es-ES_tradnl" altLang="es-ES" sz="1100" smtClean="0">
                <a:solidFill>
                  <a:srgbClr val="000000"/>
                </a:solidFill>
                <a:latin typeface="Times New Roman" panose="02020603050405020304" pitchFamily="18" charset="0"/>
              </a:rPr>
              <a:pPr/>
              <a:t>14</a:t>
            </a:fld>
            <a:endParaRPr lang="es-ES_tradnl" altLang="es-ES" sz="1100">
              <a:solidFill>
                <a:srgbClr val="000000"/>
              </a:solidFill>
              <a:latin typeface="Times New Roman" panose="02020603050405020304" pitchFamily="18" charset="0"/>
            </a:endParaRPr>
          </a:p>
        </p:txBody>
      </p:sp>
      <p:sp>
        <p:nvSpPr>
          <p:cNvPr id="96259" name="Rectangle 2">
            <a:extLst>
              <a:ext uri="{FF2B5EF4-FFF2-40B4-BE49-F238E27FC236}">
                <a16:creationId xmlns:a16="http://schemas.microsoft.com/office/drawing/2014/main" id="{8E3E014B-5350-A22E-011A-23482A378C54}"/>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E366065E-6993-ABE6-22F8-5D19EC89F8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49B8BA01-E2EF-3A2D-31F9-DB67205241E9}"/>
              </a:ext>
            </a:extLst>
          </p:cNvPr>
          <p:cNvSpPr txBox="1">
            <a:spLocks noGrp="1" noChangeArrowheads="1"/>
          </p:cNvSpPr>
          <p:nvPr/>
        </p:nvSpPr>
        <p:spPr bwMode="auto">
          <a:xfrm>
            <a:off x="4024313" y="9721850"/>
            <a:ext cx="30749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1" tIns="49520" rIns="99041" bIns="49520" anchor="b"/>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pPr algn="r"/>
            <a:fld id="{17A39FBE-AE89-467D-9B5F-6C2B1ACFFA7E}" type="slidenum">
              <a:rPr lang="es-ES_tradnl" altLang="es-ES" sz="1200">
                <a:latin typeface="Times New Roman" panose="02020603050405020304" pitchFamily="18" charset="0"/>
              </a:rPr>
              <a:pPr algn="r"/>
              <a:t>15</a:t>
            </a:fld>
            <a:endParaRPr lang="es-ES_tradnl" altLang="es-ES" sz="1200">
              <a:latin typeface="Times New Roman" panose="02020603050405020304" pitchFamily="18" charset="0"/>
            </a:endParaRPr>
          </a:p>
        </p:txBody>
      </p:sp>
      <p:sp>
        <p:nvSpPr>
          <p:cNvPr id="98307" name="Rectangle 2">
            <a:extLst>
              <a:ext uri="{FF2B5EF4-FFF2-40B4-BE49-F238E27FC236}">
                <a16:creationId xmlns:a16="http://schemas.microsoft.com/office/drawing/2014/main" id="{2CA45774-6086-792E-E3C4-A45AB6CDAAA0}"/>
              </a:ext>
            </a:extLst>
          </p:cNvPr>
          <p:cNvSpPr>
            <a:spLocks noGrp="1" noRot="1" noChangeAspect="1" noChangeArrowheads="1" noTextEdit="1"/>
          </p:cNvSpPr>
          <p:nvPr>
            <p:ph type="sldImg"/>
          </p:nvPr>
        </p:nvSpPr>
        <p:spPr>
          <a:xfrm>
            <a:off x="1371600" y="1143000"/>
            <a:ext cx="4114800" cy="3086100"/>
          </a:xfrm>
          <a:ln/>
        </p:spPr>
      </p:sp>
      <p:sp>
        <p:nvSpPr>
          <p:cNvPr id="98308" name="Rectangle 3">
            <a:extLst>
              <a:ext uri="{FF2B5EF4-FFF2-40B4-BE49-F238E27FC236}">
                <a16:creationId xmlns:a16="http://schemas.microsoft.com/office/drawing/2014/main" id="{AABF0A04-BD16-51A9-BA00-B0AFE75820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Después del recorrido hecho en el noviazgo, los novios deciden quererse siempre y en todo. Para amarse así hace falta, además de estar enamorado y sentir atracción física, la inteligencia para conocer al otro con sus cualidades y sus defectos, la voluntad para querer quererlo cada día, y la gracia del sacramento del matrimonio cristiano, mediante la cual Jesucristo se compromete con los esposos para poder hacer posible la promesa de amarse toda la vida con su ayuda.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DECA7A3-848A-5A0E-3E15-B6054B93EC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6E302728-76F9-4CE0-9C87-4CF0EBA0EAF0}" type="slidenum">
              <a:rPr lang="es-ES_tradnl" altLang="es-ES" sz="1200" smtClean="0">
                <a:latin typeface="Times New Roman" panose="02020603050405020304" pitchFamily="18" charset="0"/>
              </a:rPr>
              <a:pPr/>
              <a:t>16</a:t>
            </a:fld>
            <a:endParaRPr lang="es-ES_tradnl" altLang="es-ES" sz="1200">
              <a:latin typeface="Times New Roman" panose="02020603050405020304" pitchFamily="18" charset="0"/>
            </a:endParaRPr>
          </a:p>
        </p:txBody>
      </p:sp>
      <p:sp>
        <p:nvSpPr>
          <p:cNvPr id="100355" name="Rectangle 2">
            <a:extLst>
              <a:ext uri="{FF2B5EF4-FFF2-40B4-BE49-F238E27FC236}">
                <a16:creationId xmlns:a16="http://schemas.microsoft.com/office/drawing/2014/main" id="{56BCB9F5-BF74-CFBF-1AA1-17C09FA7D915}"/>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4FFE3F48-7328-9CC6-1794-FD1D393D92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FCD7589D-3603-EDB6-2BB2-3803D2B35B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3F31997-DBB3-4D7F-AE07-979EB674FF08}" type="slidenum">
              <a:rPr lang="es-ES_tradnl" altLang="es-ES" sz="1200" smtClean="0">
                <a:latin typeface="Times New Roman" panose="02020603050405020304" pitchFamily="18" charset="0"/>
              </a:rPr>
              <a:pPr/>
              <a:t>17</a:t>
            </a:fld>
            <a:endParaRPr lang="es-ES_tradnl" altLang="es-ES" sz="1200">
              <a:latin typeface="Times New Roman" panose="02020603050405020304" pitchFamily="18" charset="0"/>
            </a:endParaRPr>
          </a:p>
        </p:txBody>
      </p:sp>
      <p:sp>
        <p:nvSpPr>
          <p:cNvPr id="102403" name="Rectangle 2">
            <a:extLst>
              <a:ext uri="{FF2B5EF4-FFF2-40B4-BE49-F238E27FC236}">
                <a16:creationId xmlns:a16="http://schemas.microsoft.com/office/drawing/2014/main" id="{BB147EA2-5574-C80F-8F63-D06710250507}"/>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701500B2-18A4-AECB-CB6A-F159331354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FCD7589D-3603-EDB6-2BB2-3803D2B35B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3F31997-DBB3-4D7F-AE07-979EB674FF08}" type="slidenum">
              <a:rPr lang="es-ES_tradnl" altLang="es-ES" sz="1200" smtClean="0">
                <a:latin typeface="Times New Roman" panose="02020603050405020304" pitchFamily="18" charset="0"/>
              </a:rPr>
              <a:pPr/>
              <a:t>18</a:t>
            </a:fld>
            <a:endParaRPr lang="es-ES_tradnl" altLang="es-ES" sz="1200">
              <a:latin typeface="Times New Roman" panose="02020603050405020304" pitchFamily="18" charset="0"/>
            </a:endParaRPr>
          </a:p>
        </p:txBody>
      </p:sp>
      <p:sp>
        <p:nvSpPr>
          <p:cNvPr id="102403" name="Rectangle 2">
            <a:extLst>
              <a:ext uri="{FF2B5EF4-FFF2-40B4-BE49-F238E27FC236}">
                <a16:creationId xmlns:a16="http://schemas.microsoft.com/office/drawing/2014/main" id="{BB147EA2-5574-C80F-8F63-D06710250507}"/>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701500B2-18A4-AECB-CB6A-F159331354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extLst>
      <p:ext uri="{BB962C8B-B14F-4D97-AF65-F5344CB8AC3E}">
        <p14:creationId xmlns:p14="http://schemas.microsoft.com/office/powerpoint/2010/main" val="282072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7B14C1DD-B1C7-AF0C-8ABA-097B49487D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762DDAC-7660-48DA-82A5-1D5B2CC54532}" type="slidenum">
              <a:rPr lang="es-ES_tradnl" altLang="es-ES" sz="1200" smtClean="0">
                <a:latin typeface="Times New Roman" panose="02020603050405020304" pitchFamily="18" charset="0"/>
              </a:rPr>
              <a:pPr/>
              <a:t>21</a:t>
            </a:fld>
            <a:endParaRPr lang="es-ES_tradnl" altLang="es-ES" sz="1200">
              <a:latin typeface="Times New Roman" panose="02020603050405020304" pitchFamily="18" charset="0"/>
            </a:endParaRPr>
          </a:p>
        </p:txBody>
      </p:sp>
      <p:sp>
        <p:nvSpPr>
          <p:cNvPr id="106499" name="Rectangle 2">
            <a:extLst>
              <a:ext uri="{FF2B5EF4-FFF2-40B4-BE49-F238E27FC236}">
                <a16:creationId xmlns:a16="http://schemas.microsoft.com/office/drawing/2014/main" id="{65D9124C-79A4-F4B9-9ED9-23CD42DCD77A}"/>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ED9727A-A7A3-E546-1C42-97F097D5D5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F7BFC53D-035C-DA60-B064-107CAD5AE42D}"/>
              </a:ext>
            </a:extLst>
          </p:cNvPr>
          <p:cNvSpPr txBox="1">
            <a:spLocks noGrp="1" noChangeArrowheads="1"/>
          </p:cNvSpPr>
          <p:nvPr/>
        </p:nvSpPr>
        <p:spPr bwMode="auto">
          <a:xfrm>
            <a:off x="4024313" y="9721850"/>
            <a:ext cx="30749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1" tIns="49520" rIns="99041" bIns="49520" anchor="b"/>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pPr algn="r" eaLnBrk="1" hangingPunct="1"/>
            <a:fld id="{0A245E4E-9DF3-48B8-A148-A3CA34916846}" type="slidenum">
              <a:rPr lang="es-ES_tradnl" altLang="es-ES" sz="1200">
                <a:solidFill>
                  <a:srgbClr val="000000"/>
                </a:solidFill>
                <a:latin typeface="Times New Roman" panose="02020603050405020304" pitchFamily="18" charset="0"/>
              </a:rPr>
              <a:pPr algn="r" eaLnBrk="1" hangingPunct="1"/>
              <a:t>22</a:t>
            </a:fld>
            <a:endParaRPr lang="es-ES_tradnl" altLang="es-ES" sz="1200">
              <a:solidFill>
                <a:srgbClr val="000000"/>
              </a:solidFill>
              <a:latin typeface="Times New Roman" panose="02020603050405020304" pitchFamily="18" charset="0"/>
            </a:endParaRPr>
          </a:p>
        </p:txBody>
      </p:sp>
      <p:sp>
        <p:nvSpPr>
          <p:cNvPr id="108547" name="Rectangle 2">
            <a:extLst>
              <a:ext uri="{FF2B5EF4-FFF2-40B4-BE49-F238E27FC236}">
                <a16:creationId xmlns:a16="http://schemas.microsoft.com/office/drawing/2014/main" id="{C2B25CE1-FDE8-DB69-E42B-978710405348}"/>
              </a:ext>
            </a:extLst>
          </p:cNvPr>
          <p:cNvSpPr>
            <a:spLocks noGrp="1" noRot="1" noChangeAspect="1" noChangeArrowheads="1" noTextEdit="1"/>
          </p:cNvSpPr>
          <p:nvPr>
            <p:ph type="sldImg"/>
          </p:nvPr>
        </p:nvSpPr>
        <p:spPr>
          <a:xfrm>
            <a:off x="1371600" y="1143000"/>
            <a:ext cx="4114800" cy="3086100"/>
          </a:xfrm>
          <a:ln/>
        </p:spPr>
      </p:sp>
      <p:sp>
        <p:nvSpPr>
          <p:cNvPr id="108548" name="Rectangle 3">
            <a:extLst>
              <a:ext uri="{FF2B5EF4-FFF2-40B4-BE49-F238E27FC236}">
                <a16:creationId xmlns:a16="http://schemas.microsoft.com/office/drawing/2014/main" id="{0ADB8FAC-FF0A-C6C6-3721-EA134C3269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dirty="0"/>
              <a:t>El primer día que una mujer tiene la menstruación es el primer día del ciclo. La menstruación dura entre 2 y 7 días habitualmente y luego aparecen unos días secos. A continuación empieza a haber un flujo o moco que la mujer puede observar en el papel higiénico después de orinar. Pasados unos días este flujo o moco desaparece y la mujer vuelve a estar y sentirse seca hasta que le vuelve a bajar la regla o menstruación y ya empezaría otro ciclo.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Marcador de imagen de diapositiva 1">
            <a:extLst>
              <a:ext uri="{FF2B5EF4-FFF2-40B4-BE49-F238E27FC236}">
                <a16:creationId xmlns:a16="http://schemas.microsoft.com/office/drawing/2014/main" id="{62545F26-F957-2584-59DE-C6F56FD6BD28}"/>
              </a:ext>
            </a:extLst>
          </p:cNvPr>
          <p:cNvSpPr>
            <a:spLocks noGrp="1" noRot="1" noChangeAspect="1" noChangeArrowheads="1" noTextEdit="1"/>
          </p:cNvSpPr>
          <p:nvPr>
            <p:ph type="sldImg"/>
          </p:nvPr>
        </p:nvSpPr>
        <p:spPr>
          <a:ln/>
        </p:spPr>
      </p:sp>
      <p:sp>
        <p:nvSpPr>
          <p:cNvPr id="110595" name="Marcador de notas 2">
            <a:extLst>
              <a:ext uri="{FF2B5EF4-FFF2-40B4-BE49-F238E27FC236}">
                <a16:creationId xmlns:a16="http://schemas.microsoft.com/office/drawing/2014/main" id="{CCD4EA8D-6B81-FF67-5CF5-9D8CB9ADF68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Al empezar un ciclo con la menstruación empiezan a madurar algunos folículos en el ovario, hasta que alguno expulsa el óvulo a la trompa y mientras tanto el endometrio se engrosa y se irriga con muchos vasos sanguíneos para preparase para acoger una posible nueva vida, si es que ha habido fecundación. El óvulo vive menos de un día esperando que aparezca el espermatozoide. Si el espermatozoide no aparece, el óvulo se desintegra en la misma trompa.</a:t>
            </a:r>
          </a:p>
        </p:txBody>
      </p:sp>
      <p:sp>
        <p:nvSpPr>
          <p:cNvPr id="110596" name="Marcador de número de diapositiva 3">
            <a:extLst>
              <a:ext uri="{FF2B5EF4-FFF2-40B4-BE49-F238E27FC236}">
                <a16:creationId xmlns:a16="http://schemas.microsoft.com/office/drawing/2014/main" id="{90236BC5-B885-E8CD-0DA8-6D043D730A9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fld id="{F97C9B9C-A348-4277-813F-74ABA66DECAB}" type="slidenum">
              <a:rPr lang="es-ES_tradnl" altLang="es-ES" sz="1200" smtClean="0">
                <a:solidFill>
                  <a:srgbClr val="000000"/>
                </a:solidFill>
                <a:latin typeface="Times New Roman" panose="02020603050405020304" pitchFamily="18" charset="0"/>
              </a:rPr>
              <a:pPr/>
              <a:t>23</a:t>
            </a:fld>
            <a:endParaRPr lang="es-ES_tradnl" altLang="es-ES" sz="1200">
              <a:solidFill>
                <a:srgbClr val="000000"/>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Marcador de imagen de diapositiva 1">
            <a:extLst>
              <a:ext uri="{FF2B5EF4-FFF2-40B4-BE49-F238E27FC236}">
                <a16:creationId xmlns:a16="http://schemas.microsoft.com/office/drawing/2014/main" id="{D7D0A392-AE26-682B-D664-D79AC6D0B3B0}"/>
              </a:ext>
            </a:extLst>
          </p:cNvPr>
          <p:cNvSpPr>
            <a:spLocks noGrp="1" noRot="1" noChangeAspect="1" noChangeArrowheads="1" noTextEdit="1"/>
          </p:cNvSpPr>
          <p:nvPr>
            <p:ph type="sldImg"/>
          </p:nvPr>
        </p:nvSpPr>
        <p:spPr>
          <a:xfrm>
            <a:off x="1371600" y="1143000"/>
            <a:ext cx="4114800" cy="3086100"/>
          </a:xfrm>
          <a:ln/>
        </p:spPr>
      </p:sp>
      <p:sp>
        <p:nvSpPr>
          <p:cNvPr id="112643" name="Marcador de notas 2">
            <a:extLst>
              <a:ext uri="{FF2B5EF4-FFF2-40B4-BE49-F238E27FC236}">
                <a16:creationId xmlns:a16="http://schemas.microsoft.com/office/drawing/2014/main" id="{33D8503A-312F-3429-BC26-DC11340785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El moco, o flujo cervical que tienen las chicas, es primero pegajoso y menos transparente, y luego se vuelve más elástico y transparente.</a:t>
            </a:r>
          </a:p>
          <a:p>
            <a:r>
              <a:rPr lang="es-ES" altLang="es-ES"/>
              <a:t>Este flujo, que se produce en el cuello del útero, sirve para alimentar a los espermatozoides dentro del cuerpo de la chica, y además sirve a los espermatozoides de autopista para poder llegar antes al óvulo.</a:t>
            </a:r>
          </a:p>
          <a:p>
            <a:r>
              <a:rPr lang="es-ES" altLang="es-ES"/>
              <a:t>Los espermatozoides, en presencia de este flujo, pueden vivir hasta 5 días dentro del cuerpo de la chica.</a:t>
            </a:r>
          </a:p>
          <a:p>
            <a:r>
              <a:rPr lang="es-ES" altLang="es-ES"/>
              <a:t>Es bonito ver cómo todo está preparado para la vida, para facilitar el encuentro entre el óvulo y el espermatozoide.</a:t>
            </a:r>
          </a:p>
        </p:txBody>
      </p:sp>
      <p:sp>
        <p:nvSpPr>
          <p:cNvPr id="112644" name="Marcador de número de diapositiva 3">
            <a:extLst>
              <a:ext uri="{FF2B5EF4-FFF2-40B4-BE49-F238E27FC236}">
                <a16:creationId xmlns:a16="http://schemas.microsoft.com/office/drawing/2014/main" id="{FBDED5EF-E07E-88A4-E63E-7B3C373594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fld id="{FE69B890-A392-4EED-AB13-C2B7EDDD6FFE}" type="slidenum">
              <a:rPr lang="es-ES_tradnl" altLang="es-ES" sz="1200" smtClean="0">
                <a:solidFill>
                  <a:srgbClr val="000000"/>
                </a:solidFill>
                <a:latin typeface="Times New Roman" panose="02020603050405020304" pitchFamily="18" charset="0"/>
              </a:rPr>
              <a:pPr/>
              <a:t>24</a:t>
            </a:fld>
            <a:endParaRPr lang="es-ES_tradnl" altLang="es-ES" sz="1200">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D238D6F-9613-F7D8-DC08-1687DE5F15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F3E74C0C-470F-40AB-97F4-7D7B799A426B}" type="slidenum">
              <a:rPr lang="es-ES_tradnl" altLang="es-ES" sz="1200" smtClean="0">
                <a:solidFill>
                  <a:srgbClr val="000000"/>
                </a:solidFill>
                <a:latin typeface="Times New Roman" panose="02020603050405020304" pitchFamily="18" charset="0"/>
              </a:rPr>
              <a:pPr/>
              <a:t>3</a:t>
            </a:fld>
            <a:endParaRPr lang="es-ES_tradnl" altLang="es-ES" sz="1200">
              <a:solidFill>
                <a:srgbClr val="000000"/>
              </a:solidFill>
              <a:latin typeface="Times New Roman" panose="02020603050405020304" pitchFamily="18" charset="0"/>
            </a:endParaRPr>
          </a:p>
        </p:txBody>
      </p:sp>
      <p:sp>
        <p:nvSpPr>
          <p:cNvPr id="75779" name="Rectangle 2">
            <a:extLst>
              <a:ext uri="{FF2B5EF4-FFF2-40B4-BE49-F238E27FC236}">
                <a16:creationId xmlns:a16="http://schemas.microsoft.com/office/drawing/2014/main" id="{A02C4E35-3FE3-2F5B-B9CF-0F0D51F72BD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03C3F416-CA61-BD03-9DC7-E9A3E1DB84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6BC32028-43AF-2451-E668-03EF57804A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93219C1-DDF2-48A2-8477-DBFD1F29BC42}" type="slidenum">
              <a:rPr lang="es-ES_tradnl" altLang="es-ES" sz="1200" smtClean="0">
                <a:latin typeface="Times New Roman" panose="02020603050405020304" pitchFamily="18" charset="0"/>
              </a:rPr>
              <a:pPr/>
              <a:t>25</a:t>
            </a:fld>
            <a:endParaRPr lang="es-ES_tradnl" altLang="es-ES" sz="1200">
              <a:latin typeface="Times New Roman" panose="02020603050405020304" pitchFamily="18" charset="0"/>
            </a:endParaRPr>
          </a:p>
        </p:txBody>
      </p:sp>
      <p:sp>
        <p:nvSpPr>
          <p:cNvPr id="114691" name="Rectangle 2">
            <a:extLst>
              <a:ext uri="{FF2B5EF4-FFF2-40B4-BE49-F238E27FC236}">
                <a16:creationId xmlns:a16="http://schemas.microsoft.com/office/drawing/2014/main" id="{00EDE31B-7B11-FF06-AD43-4E2C27A517CE}"/>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45E645D7-D9B2-B669-CBAA-0464213CB3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Marcador de imagen de diapositiva 1">
            <a:extLst>
              <a:ext uri="{FF2B5EF4-FFF2-40B4-BE49-F238E27FC236}">
                <a16:creationId xmlns:a16="http://schemas.microsoft.com/office/drawing/2014/main" id="{1FF5701F-3465-9F60-B703-6DDC006AACB9}"/>
              </a:ext>
            </a:extLst>
          </p:cNvPr>
          <p:cNvSpPr>
            <a:spLocks noGrp="1" noRot="1" noChangeAspect="1" noChangeArrowheads="1" noTextEdit="1"/>
          </p:cNvSpPr>
          <p:nvPr>
            <p:ph type="sldImg"/>
          </p:nvPr>
        </p:nvSpPr>
        <p:spPr>
          <a:ln/>
        </p:spPr>
      </p:sp>
      <p:sp>
        <p:nvSpPr>
          <p:cNvPr id="116739" name="Marcador de notas 2">
            <a:extLst>
              <a:ext uri="{FF2B5EF4-FFF2-40B4-BE49-F238E27FC236}">
                <a16:creationId xmlns:a16="http://schemas.microsoft.com/office/drawing/2014/main" id="{28507430-129B-E67E-E556-AB2C1A9896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En este ciclo por ejemplo la mujer tendría cinco días de menstruación, tres secos, y varios de moco o flujo. Este moco indica fertilidad. El último día de moco o de sentirse la mujer lubricada vaginalmente se llama el día pico.(es el que tiene un triángulo)</a:t>
            </a:r>
          </a:p>
        </p:txBody>
      </p:sp>
      <p:sp>
        <p:nvSpPr>
          <p:cNvPr id="116740" name="Marcador de número de diapositiva 3">
            <a:extLst>
              <a:ext uri="{FF2B5EF4-FFF2-40B4-BE49-F238E27FC236}">
                <a16:creationId xmlns:a16="http://schemas.microsoft.com/office/drawing/2014/main" id="{5D6D2FF5-821F-4E50-6603-CB4E4E7A972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fld id="{A3491298-2D21-43A4-9F27-BF2717D59545}" type="slidenum">
              <a:rPr lang="es-ES_tradnl" altLang="es-ES" sz="1200" smtClean="0">
                <a:solidFill>
                  <a:srgbClr val="000000"/>
                </a:solidFill>
                <a:latin typeface="Times New Roman" panose="02020603050405020304" pitchFamily="18" charset="0"/>
              </a:rPr>
              <a:pPr/>
              <a:t>26</a:t>
            </a:fld>
            <a:endParaRPr lang="es-ES_tradnl" altLang="es-ES" sz="120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5D49373-600E-D168-1292-47A61A4F93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3DAAE5B8-F98B-4ECA-B526-DE5928648D5D}" type="slidenum">
              <a:rPr lang="es-ES_tradnl" altLang="es-ES" sz="1200" smtClean="0">
                <a:latin typeface="Times New Roman" panose="02020603050405020304" pitchFamily="18" charset="0"/>
              </a:rPr>
              <a:pPr/>
              <a:t>27</a:t>
            </a:fld>
            <a:endParaRPr lang="es-ES_tradnl" altLang="es-ES" sz="1200">
              <a:latin typeface="Times New Roman" panose="02020603050405020304" pitchFamily="18" charset="0"/>
            </a:endParaRPr>
          </a:p>
        </p:txBody>
      </p:sp>
      <p:sp>
        <p:nvSpPr>
          <p:cNvPr id="118787" name="Rectangle 2">
            <a:extLst>
              <a:ext uri="{FF2B5EF4-FFF2-40B4-BE49-F238E27FC236}">
                <a16:creationId xmlns:a16="http://schemas.microsoft.com/office/drawing/2014/main" id="{96B6DF57-5AA0-6CF5-55D6-D9CA8142711C}"/>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AD7D7B5D-4373-F5A6-4359-212675C757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Marcador de imagen de diapositiva 1">
            <a:extLst>
              <a:ext uri="{FF2B5EF4-FFF2-40B4-BE49-F238E27FC236}">
                <a16:creationId xmlns:a16="http://schemas.microsoft.com/office/drawing/2014/main" id="{216D5D34-E7CA-583B-2BDD-293881DBC416}"/>
              </a:ext>
            </a:extLst>
          </p:cNvPr>
          <p:cNvSpPr>
            <a:spLocks noGrp="1" noRot="1" noChangeAspect="1" noChangeArrowheads="1" noTextEdit="1"/>
          </p:cNvSpPr>
          <p:nvPr>
            <p:ph type="sldImg"/>
          </p:nvPr>
        </p:nvSpPr>
        <p:spPr>
          <a:xfrm>
            <a:off x="1371600" y="1143000"/>
            <a:ext cx="4114800" cy="3086100"/>
          </a:xfrm>
          <a:ln/>
        </p:spPr>
      </p:sp>
      <p:sp>
        <p:nvSpPr>
          <p:cNvPr id="120835" name="Marcador de notas 2">
            <a:extLst>
              <a:ext uri="{FF2B5EF4-FFF2-40B4-BE49-F238E27FC236}">
                <a16:creationId xmlns:a16="http://schemas.microsoft.com/office/drawing/2014/main" id="{64F34507-137B-AEB6-9B06-8F4E33A51D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Hay mujeres que tienen ciclos menstruales cortos de menos de 24 días, otras ciclos largos de más de 34s y otras ciclos estándar que están entre medio de los otros dos, aunque todas pueden tener todo tipo de ciclos a lo largo de toda su vida.</a:t>
            </a:r>
          </a:p>
          <a:p>
            <a:r>
              <a:rPr lang="es-ES" altLang="es-ES"/>
              <a:t>Repito para que quede claro: La ovulación suele ocurrir unas dos semanas antes que la menstruación.</a:t>
            </a:r>
          </a:p>
          <a:p>
            <a:r>
              <a:rPr lang="es-ES" altLang="es-ES"/>
              <a:t>Pregunta: Si una mujer ovula hoy, ¿cuándo le bajaría la regla?</a:t>
            </a:r>
          </a:p>
        </p:txBody>
      </p:sp>
      <p:sp>
        <p:nvSpPr>
          <p:cNvPr id="120836" name="Marcador de número de diapositiva 3">
            <a:extLst>
              <a:ext uri="{FF2B5EF4-FFF2-40B4-BE49-F238E27FC236}">
                <a16:creationId xmlns:a16="http://schemas.microsoft.com/office/drawing/2014/main" id="{D6030A2D-D79E-DBC2-3EFA-5A8AF93AFB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fld id="{AA961B3C-C57B-427D-896C-CDC81EBE8BEA}" type="slidenum">
              <a:rPr lang="es-ES_tradnl" altLang="es-ES" sz="1200" smtClean="0">
                <a:solidFill>
                  <a:srgbClr val="000000"/>
                </a:solidFill>
                <a:latin typeface="Times New Roman" panose="02020603050405020304" pitchFamily="18" charset="0"/>
              </a:rPr>
              <a:pPr/>
              <a:t>28</a:t>
            </a:fld>
            <a:endParaRPr lang="es-ES_tradnl" altLang="es-ES" sz="120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04192F87-77F2-3C8B-076A-DBEB80AAE5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B9046E92-6A64-41D9-B5FC-46006E535F17}" type="slidenum">
              <a:rPr lang="es-ES_tradnl" altLang="es-ES" sz="1200" smtClean="0">
                <a:latin typeface="Times New Roman" panose="02020603050405020304" pitchFamily="18" charset="0"/>
              </a:rPr>
              <a:pPr/>
              <a:t>29</a:t>
            </a:fld>
            <a:endParaRPr lang="es-ES_tradnl" altLang="es-ES" sz="1200">
              <a:latin typeface="Times New Roman" panose="02020603050405020304" pitchFamily="18" charset="0"/>
            </a:endParaRPr>
          </a:p>
        </p:txBody>
      </p:sp>
      <p:sp>
        <p:nvSpPr>
          <p:cNvPr id="122883" name="Rectangle 2">
            <a:extLst>
              <a:ext uri="{FF2B5EF4-FFF2-40B4-BE49-F238E27FC236}">
                <a16:creationId xmlns:a16="http://schemas.microsoft.com/office/drawing/2014/main" id="{16F3A3C6-3D83-8E8E-12C7-6548921CCC82}"/>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3F642C96-8490-5805-774F-8D6BBECBACF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205F938-92C2-4C9B-F591-FA790A481A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556F234-6C26-46EB-BB56-66577B88E163}" type="slidenum">
              <a:rPr lang="es-ES_tradnl" altLang="es-ES" sz="1200" smtClean="0">
                <a:latin typeface="Times New Roman" panose="02020603050405020304" pitchFamily="18" charset="0"/>
              </a:rPr>
              <a:pPr/>
              <a:t>30</a:t>
            </a:fld>
            <a:endParaRPr lang="es-ES_tradnl" altLang="es-ES" sz="1200">
              <a:latin typeface="Times New Roman" panose="02020603050405020304" pitchFamily="18" charset="0"/>
            </a:endParaRPr>
          </a:p>
        </p:txBody>
      </p:sp>
      <p:sp>
        <p:nvSpPr>
          <p:cNvPr id="124931" name="Rectangle 2">
            <a:extLst>
              <a:ext uri="{FF2B5EF4-FFF2-40B4-BE49-F238E27FC236}">
                <a16:creationId xmlns:a16="http://schemas.microsoft.com/office/drawing/2014/main" id="{5E41C902-99D9-94E4-C369-7A7FE512888D}"/>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2FC6276D-61E7-9DE7-6AAB-89AEE2D900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2758538D-A237-01DA-C7D7-A27E001722EA}"/>
              </a:ext>
            </a:extLst>
          </p:cNvPr>
          <p:cNvSpPr txBox="1">
            <a:spLocks noGrp="1" noChangeArrowheads="1"/>
          </p:cNvSpPr>
          <p:nvPr/>
        </p:nvSpPr>
        <p:spPr bwMode="auto">
          <a:xfrm>
            <a:off x="4024313" y="9721850"/>
            <a:ext cx="30749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1" tIns="49520" rIns="99041" bIns="49520" anchor="b"/>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pPr algn="r"/>
            <a:fld id="{27198F09-8BB0-4EF5-9653-A97577E9902D}" type="slidenum">
              <a:rPr lang="es-ES_tradnl" altLang="es-ES" sz="1200">
                <a:solidFill>
                  <a:srgbClr val="000000"/>
                </a:solidFill>
                <a:latin typeface="Times New Roman" panose="02020603050405020304" pitchFamily="18" charset="0"/>
              </a:rPr>
              <a:pPr algn="r"/>
              <a:t>31</a:t>
            </a:fld>
            <a:endParaRPr lang="es-ES_tradnl" altLang="es-ES" sz="1200">
              <a:solidFill>
                <a:srgbClr val="000000"/>
              </a:solidFill>
              <a:latin typeface="Times New Roman" panose="02020603050405020304" pitchFamily="18" charset="0"/>
            </a:endParaRPr>
          </a:p>
        </p:txBody>
      </p:sp>
      <p:sp>
        <p:nvSpPr>
          <p:cNvPr id="126979" name="Rectangle 2">
            <a:extLst>
              <a:ext uri="{FF2B5EF4-FFF2-40B4-BE49-F238E27FC236}">
                <a16:creationId xmlns:a16="http://schemas.microsoft.com/office/drawing/2014/main" id="{44C23112-7A2D-1D7E-AB79-6C1A56D814ED}"/>
              </a:ext>
            </a:extLst>
          </p:cNvPr>
          <p:cNvSpPr>
            <a:spLocks noGrp="1" noRot="1" noChangeAspect="1" noChangeArrowheads="1" noTextEdit="1"/>
          </p:cNvSpPr>
          <p:nvPr>
            <p:ph type="sldImg"/>
          </p:nvPr>
        </p:nvSpPr>
        <p:spPr>
          <a:xfrm>
            <a:off x="1371600" y="1143000"/>
            <a:ext cx="4114800" cy="3086100"/>
          </a:xfrm>
          <a:ln/>
        </p:spPr>
      </p:sp>
      <p:sp>
        <p:nvSpPr>
          <p:cNvPr id="32772" name="Rectangle 3">
            <a:extLst>
              <a:ext uri="{FF2B5EF4-FFF2-40B4-BE49-F238E27FC236}">
                <a16:creationId xmlns:a16="http://schemas.microsoft.com/office/drawing/2014/main" id="{6E6AFE91-EC5F-F3E1-7876-60823F1236C2}"/>
              </a:ext>
            </a:extLst>
          </p:cNvPr>
          <p:cNvSpPr>
            <a:spLocks noGrp="1" noChangeArrowheads="1"/>
          </p:cNvSpPr>
          <p:nvPr>
            <p:ph type="body" idx="1"/>
          </p:nvPr>
        </p:nvSpPr>
        <p:spPr>
          <a:ln/>
        </p:spPr>
        <p:txBody>
          <a:bodyPr/>
          <a:lstStyle/>
          <a:p>
            <a:pPr>
              <a:defRPr/>
            </a:pPr>
            <a:r>
              <a:rPr lang="es-ES" dirty="0"/>
              <a:t>Los métodos principales para reconocimiento de la fertilidad femenina son:</a:t>
            </a:r>
          </a:p>
          <a:p>
            <a:pPr marL="171450" indent="-171450">
              <a:buFontTx/>
              <a:buChar char="-"/>
              <a:defRPr/>
            </a:pPr>
            <a:r>
              <a:rPr lang="es-ES" dirty="0"/>
              <a:t>el método Billings, que se basa en observar el moco cervical de la mujer</a:t>
            </a:r>
          </a:p>
          <a:p>
            <a:pPr marL="171450" indent="-171450">
              <a:buFontTx/>
              <a:buChar char="-"/>
              <a:defRPr/>
            </a:pPr>
            <a:r>
              <a:rPr lang="es-ES" dirty="0"/>
              <a:t>el método </a:t>
            </a:r>
            <a:r>
              <a:rPr lang="es-ES" dirty="0" err="1"/>
              <a:t>sintotérmico</a:t>
            </a:r>
            <a:r>
              <a:rPr lang="es-ES" dirty="0"/>
              <a:t>, que además del moco, se observa la temperatura tomada de una determinada manera, el cuello del útero y otros síntomas. Esta sería una gráfica del método </a:t>
            </a:r>
            <a:r>
              <a:rPr lang="es-ES" dirty="0" err="1"/>
              <a:t>sintotérmico</a:t>
            </a:r>
            <a:r>
              <a:rPr lang="es-ES" dirty="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A35C25EE-39D6-C29E-1EF3-C0C83E6D41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AF6CD32-90CD-4E4E-A96D-9DD15C486815}" type="slidenum">
              <a:rPr lang="es-ES_tradnl" altLang="es-ES" sz="1200" smtClean="0">
                <a:solidFill>
                  <a:srgbClr val="000000"/>
                </a:solidFill>
                <a:latin typeface="Times New Roman" panose="02020603050405020304" pitchFamily="18" charset="0"/>
              </a:rPr>
              <a:pPr/>
              <a:t>32</a:t>
            </a:fld>
            <a:endParaRPr lang="es-ES_tradnl" altLang="es-ES" sz="1200">
              <a:solidFill>
                <a:srgbClr val="000000"/>
              </a:solidFill>
              <a:latin typeface="Times New Roman" panose="02020603050405020304" pitchFamily="18" charset="0"/>
            </a:endParaRPr>
          </a:p>
        </p:txBody>
      </p:sp>
      <p:sp>
        <p:nvSpPr>
          <p:cNvPr id="129027" name="Rectangle 2">
            <a:extLst>
              <a:ext uri="{FF2B5EF4-FFF2-40B4-BE49-F238E27FC236}">
                <a16:creationId xmlns:a16="http://schemas.microsoft.com/office/drawing/2014/main" id="{F5339211-F0A4-E778-CBEF-44BA81225AFD}"/>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B13E4B52-2057-D392-C08E-F146F7BD71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5D6455F9-5397-E56A-DFF9-170F21CBC5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B57A6244-2514-4E44-A1D0-F799709D4A7E}" type="slidenum">
              <a:rPr lang="es-ES_tradnl" altLang="es-ES" sz="1200" smtClean="0">
                <a:latin typeface="Times New Roman" panose="02020603050405020304" pitchFamily="18" charset="0"/>
              </a:rPr>
              <a:pPr/>
              <a:t>33</a:t>
            </a:fld>
            <a:endParaRPr lang="es-ES_tradnl" altLang="es-ES" sz="1200">
              <a:latin typeface="Times New Roman" panose="02020603050405020304" pitchFamily="18" charset="0"/>
            </a:endParaRPr>
          </a:p>
        </p:txBody>
      </p:sp>
      <p:sp>
        <p:nvSpPr>
          <p:cNvPr id="131075" name="Rectangle 2">
            <a:extLst>
              <a:ext uri="{FF2B5EF4-FFF2-40B4-BE49-F238E27FC236}">
                <a16:creationId xmlns:a16="http://schemas.microsoft.com/office/drawing/2014/main" id="{88372B49-7E9D-A8FF-04F8-1CAAEB6AAEAB}"/>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196BECC3-FA60-C8BF-7383-A2AFE034B6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AB19F243-A265-4F95-1FE7-4DEFD2A16A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324CFDCD-9921-4EC6-8266-EEFA57399E66}" type="slidenum">
              <a:rPr lang="es-ES_tradnl" altLang="es-ES" sz="1200" smtClean="0">
                <a:latin typeface="Times New Roman" panose="02020603050405020304" pitchFamily="18" charset="0"/>
              </a:rPr>
              <a:pPr/>
              <a:t>35</a:t>
            </a:fld>
            <a:endParaRPr lang="es-ES_tradnl" altLang="es-ES" sz="1200">
              <a:latin typeface="Times New Roman" panose="02020603050405020304" pitchFamily="18" charset="0"/>
            </a:endParaRPr>
          </a:p>
        </p:txBody>
      </p:sp>
      <p:sp>
        <p:nvSpPr>
          <p:cNvPr id="134147" name="Rectangle 2">
            <a:extLst>
              <a:ext uri="{FF2B5EF4-FFF2-40B4-BE49-F238E27FC236}">
                <a16:creationId xmlns:a16="http://schemas.microsoft.com/office/drawing/2014/main" id="{FC49D1C6-2F6D-F171-62A7-1D68CCA02F3F}"/>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1CDEA7F9-B930-0BB1-9CAE-16825E1922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9F98DF5D-F915-B914-C886-51099CA104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5149B5F-BCD5-4021-AE1B-F7099D0AFF78}" type="slidenum">
              <a:rPr lang="es-ES_tradnl" altLang="es-ES" sz="1200" smtClean="0">
                <a:solidFill>
                  <a:srgbClr val="000000"/>
                </a:solidFill>
                <a:latin typeface="Times New Roman" panose="02020603050405020304" pitchFamily="18" charset="0"/>
              </a:rPr>
              <a:pPr/>
              <a:t>4</a:t>
            </a:fld>
            <a:endParaRPr lang="es-ES_tradnl" altLang="es-ES" sz="1200">
              <a:solidFill>
                <a:srgbClr val="000000"/>
              </a:solidFill>
              <a:latin typeface="Times New Roman" panose="02020603050405020304" pitchFamily="18" charset="0"/>
            </a:endParaRPr>
          </a:p>
        </p:txBody>
      </p:sp>
      <p:sp>
        <p:nvSpPr>
          <p:cNvPr id="77827" name="Rectangle 2">
            <a:extLst>
              <a:ext uri="{FF2B5EF4-FFF2-40B4-BE49-F238E27FC236}">
                <a16:creationId xmlns:a16="http://schemas.microsoft.com/office/drawing/2014/main" id="{F25D40B1-0CAA-2543-A2C1-26F7947C48A2}"/>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8E5F21B9-156B-1C7B-113E-A4EDA23D94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408D51AC-BC14-BFBA-A984-B148BCE9DEB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51B751F-1B64-4B5E-A7BE-19A1247A41DF}" type="slidenum">
              <a:rPr lang="es-ES_tradnl" altLang="es-ES" sz="1100" smtClean="0">
                <a:solidFill>
                  <a:srgbClr val="000000"/>
                </a:solidFill>
                <a:latin typeface="Times New Roman" panose="02020603050405020304" pitchFamily="18" charset="0"/>
              </a:rPr>
              <a:pPr/>
              <a:t>36</a:t>
            </a:fld>
            <a:endParaRPr lang="es-ES_tradnl" altLang="es-ES" sz="1100">
              <a:solidFill>
                <a:srgbClr val="000000"/>
              </a:solidFill>
              <a:latin typeface="Times New Roman" panose="02020603050405020304" pitchFamily="18" charset="0"/>
            </a:endParaRPr>
          </a:p>
        </p:txBody>
      </p:sp>
      <p:sp>
        <p:nvSpPr>
          <p:cNvPr id="136195" name="Rectangle 2">
            <a:extLst>
              <a:ext uri="{FF2B5EF4-FFF2-40B4-BE49-F238E27FC236}">
                <a16:creationId xmlns:a16="http://schemas.microsoft.com/office/drawing/2014/main" id="{F0486D6D-0F62-113A-AD80-25B581438FD1}"/>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F7AD940F-045E-7C0C-01DB-B75D2E6AC1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29876465-C40B-76B9-B253-3681FDF95C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5B39078-3B98-4013-9007-EBB07197B890}" type="slidenum">
              <a:rPr lang="es-ES_tradnl" altLang="es-ES" sz="1200" smtClean="0">
                <a:latin typeface="Times New Roman" panose="02020603050405020304" pitchFamily="18" charset="0"/>
              </a:rPr>
              <a:pPr/>
              <a:t>37</a:t>
            </a:fld>
            <a:endParaRPr lang="es-ES_tradnl" altLang="es-ES" sz="1200">
              <a:latin typeface="Times New Roman" panose="02020603050405020304" pitchFamily="18" charset="0"/>
            </a:endParaRPr>
          </a:p>
        </p:txBody>
      </p:sp>
      <p:sp>
        <p:nvSpPr>
          <p:cNvPr id="138243" name="Rectangle 2">
            <a:extLst>
              <a:ext uri="{FF2B5EF4-FFF2-40B4-BE49-F238E27FC236}">
                <a16:creationId xmlns:a16="http://schemas.microsoft.com/office/drawing/2014/main" id="{8C9B2983-F545-3CE7-21E6-119A3C7905F1}"/>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30E5FD27-2B9E-7D69-22AE-A45C4FFD98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Marcador de imagen de diapositiva 1">
            <a:extLst>
              <a:ext uri="{FF2B5EF4-FFF2-40B4-BE49-F238E27FC236}">
                <a16:creationId xmlns:a16="http://schemas.microsoft.com/office/drawing/2014/main" id="{159AD26E-8353-79BD-B25D-E06D4201F63C}"/>
              </a:ext>
            </a:extLst>
          </p:cNvPr>
          <p:cNvSpPr>
            <a:spLocks noGrp="1" noRot="1" noChangeAspect="1" noChangeArrowheads="1" noTextEdit="1"/>
          </p:cNvSpPr>
          <p:nvPr>
            <p:ph type="sldImg"/>
          </p:nvPr>
        </p:nvSpPr>
        <p:spPr>
          <a:ln/>
        </p:spPr>
      </p:sp>
      <p:sp>
        <p:nvSpPr>
          <p:cNvPr id="140291" name="Marcador de notas 2">
            <a:extLst>
              <a:ext uri="{FF2B5EF4-FFF2-40B4-BE49-F238E27FC236}">
                <a16:creationId xmlns:a16="http://schemas.microsoft.com/office/drawing/2014/main" id="{BA3852C1-C6AE-3BA5-4A13-A5D298C5D49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Ya hemos visto que la vida humana es sagrada. En la Iglesia somos muy ecológicos, ya que protegemos la vida humana, como nadie, desde su concepción en el vientre de su madre hasta el final de sus días con la muerte natural. Deseamos que todos los hijos sean fruto de la entrega mutua de la vida de dos esposos que se aman y viven el abrazo conyugal.</a:t>
            </a:r>
          </a:p>
          <a:p>
            <a:r>
              <a:rPr lang="es-ES" altLang="es-ES"/>
              <a:t>Por todo ello no permitimos la manipulación de la vida humana, que en muchos casos son grandes negocios:.</a:t>
            </a:r>
          </a:p>
          <a:p>
            <a:r>
              <a:rPr lang="es-ES" altLang="es-ES"/>
              <a:t>* Fecundación in vitro (FIV): Consiste en concebir nuevos seres humanos en un laboratorio, y después de unos día se meten dos embriones en el útero de una madre y el resto se mantienen congelados por si hay que repetir el tratamiento. ¿Alguien quiere tener hijos congelados? También puede hacerse con semen y óvulos de donantes anónimos.</a:t>
            </a:r>
          </a:p>
          <a:p>
            <a:r>
              <a:rPr lang="es-ES" altLang="es-ES"/>
              <a:t>* Donación de óvulos y esperma: Hay que pensar que, si donas semen u óvulos, sabes que puedes tener decenas de hijos e hijas biológicos en el mundo que algún día querrán saber quiénes son sus padres biológicos. Hasta puede ser que algún día se casen entre ellos porque no saben que son hermanos. Podemos donar sangre, médula ósea, etc, pero no nuestros gametos (óvulos y esperma) que pueden dar lugar a nuestros hijos.</a:t>
            </a:r>
          </a:p>
          <a:p>
            <a:r>
              <a:rPr lang="es-ES" altLang="es-ES"/>
              <a:t>* Vientre de alquiler: Se utiliza el útero de una mujer para gestar el embrión producido por fecundación in vitro, que no siempre es de los padres adoptivos del bebé. Este tratamiento cosifica a la mujer y comercializa con las vidas de los hijos.</a:t>
            </a:r>
          </a:p>
          <a:p>
            <a:r>
              <a:rPr lang="es-ES" altLang="es-ES"/>
              <a:t>* Experimentación con embriones sobrantes de la técnicas de FIV: Ya hemos dicho que la vida humana es sagrada.</a:t>
            </a:r>
          </a:p>
          <a:p>
            <a:r>
              <a:rPr lang="es-ES" altLang="es-ES"/>
              <a:t>* Producción de bebés medicamento: Se producen por FIV varios embriones hasta encontrar uno genéticamente compatible con la vida de un hermano mayor enfermo. El fin no justifica los medios. Querer curar al hermano mayor es lícito, pero si para ello hay que manipular la vida y fabricar muchos embriones en el laboratorio, y luego matarlos a todos menos al que es compatible, evidentemente este camino no es lícito.</a:t>
            </a:r>
          </a:p>
        </p:txBody>
      </p:sp>
      <p:sp>
        <p:nvSpPr>
          <p:cNvPr id="140292" name="Marcador de número de diapositiva 3">
            <a:extLst>
              <a:ext uri="{FF2B5EF4-FFF2-40B4-BE49-F238E27FC236}">
                <a16:creationId xmlns:a16="http://schemas.microsoft.com/office/drawing/2014/main" id="{19720799-D0EA-4E90-B93C-C02B635F7F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1650DC9-46A0-461F-A925-2533A880FAAD}" type="slidenum">
              <a:rPr lang="es-ES_tradnl" altLang="es-ES" sz="1200" smtClean="0">
                <a:latin typeface="Times New Roman" panose="02020603050405020304" pitchFamily="18" charset="0"/>
              </a:rPr>
              <a:pPr/>
              <a:t>38</a:t>
            </a:fld>
            <a:endParaRPr lang="es-ES_tradnl" altLang="es-ES" sz="1200">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D85A04E4-3E16-E493-66DC-45DD04F8B7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C1E471C-B87A-4BFF-8014-039AA94FA68B}" type="slidenum">
              <a:rPr lang="es-ES_tradnl" altLang="es-ES" sz="1200" smtClean="0">
                <a:latin typeface="Times New Roman" panose="02020603050405020304" pitchFamily="18" charset="0"/>
              </a:rPr>
              <a:pPr/>
              <a:t>39</a:t>
            </a:fld>
            <a:endParaRPr lang="es-ES_tradnl" altLang="es-ES" sz="1200">
              <a:latin typeface="Times New Roman" panose="02020603050405020304" pitchFamily="18" charset="0"/>
            </a:endParaRPr>
          </a:p>
        </p:txBody>
      </p:sp>
      <p:sp>
        <p:nvSpPr>
          <p:cNvPr id="142339" name="Rectangle 2">
            <a:extLst>
              <a:ext uri="{FF2B5EF4-FFF2-40B4-BE49-F238E27FC236}">
                <a16:creationId xmlns:a16="http://schemas.microsoft.com/office/drawing/2014/main" id="{809C6D11-0DD6-7F4C-1F55-88D614DAEEA3}"/>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5CF3A4FE-E804-83C7-7BFC-A3ECA3CFA0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a:extLst>
              <a:ext uri="{FF2B5EF4-FFF2-40B4-BE49-F238E27FC236}">
                <a16:creationId xmlns:a16="http://schemas.microsoft.com/office/drawing/2014/main" id="{29268694-0250-26CE-4652-FBB95615777B}"/>
              </a:ext>
            </a:extLst>
          </p:cNvPr>
          <p:cNvSpPr>
            <a:spLocks noGrp="1" noRot="1" noChangeAspect="1" noChangeArrowheads="1" noTextEdit="1"/>
          </p:cNvSpPr>
          <p:nvPr>
            <p:ph type="sldImg"/>
          </p:nvPr>
        </p:nvSpPr>
        <p:spPr>
          <a:ln/>
        </p:spPr>
      </p:sp>
      <p:sp>
        <p:nvSpPr>
          <p:cNvPr id="79875" name="2 Marcador de notas">
            <a:extLst>
              <a:ext uri="{FF2B5EF4-FFF2-40B4-BE49-F238E27FC236}">
                <a16:creationId xmlns:a16="http://schemas.microsoft.com/office/drawing/2014/main" id="{39A5EA84-D974-198C-6FE0-0F390F00F71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79876" name="3 Marcador de número de diapositiva">
            <a:extLst>
              <a:ext uri="{FF2B5EF4-FFF2-40B4-BE49-F238E27FC236}">
                <a16:creationId xmlns:a16="http://schemas.microsoft.com/office/drawing/2014/main" id="{59669479-B119-2E43-8341-1C47CFBD8EC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F8AD17E-E1D0-4ECF-989E-CCCA40E60F13}" type="slidenum">
              <a:rPr lang="es-ES_tradnl" altLang="es-ES" sz="1200" smtClean="0">
                <a:latin typeface="Times New Roman" panose="02020603050405020304" pitchFamily="18" charset="0"/>
              </a:rPr>
              <a:pPr/>
              <a:t>5</a:t>
            </a:fld>
            <a:endParaRPr lang="es-ES_tradnl" altLang="es-E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Marcador de imagen de diapositiva 1">
            <a:extLst>
              <a:ext uri="{FF2B5EF4-FFF2-40B4-BE49-F238E27FC236}">
                <a16:creationId xmlns:a16="http://schemas.microsoft.com/office/drawing/2014/main" id="{9533D306-E972-44A7-D88C-522CEBA2CD71}"/>
              </a:ext>
            </a:extLst>
          </p:cNvPr>
          <p:cNvSpPr>
            <a:spLocks noGrp="1" noRot="1" noChangeAspect="1" noChangeArrowheads="1" noTextEdit="1"/>
          </p:cNvSpPr>
          <p:nvPr>
            <p:ph type="sldImg"/>
          </p:nvPr>
        </p:nvSpPr>
        <p:spPr>
          <a:ln/>
        </p:spPr>
      </p:sp>
      <p:sp>
        <p:nvSpPr>
          <p:cNvPr id="3" name="Marcador de notas 2">
            <a:extLst>
              <a:ext uri="{FF2B5EF4-FFF2-40B4-BE49-F238E27FC236}">
                <a16:creationId xmlns:a16="http://schemas.microsoft.com/office/drawing/2014/main" id="{CC0A74B0-AEE7-8CCF-A162-B6D37A7A5F99}"/>
              </a:ext>
            </a:extLst>
          </p:cNvPr>
          <p:cNvSpPr>
            <a:spLocks noGrp="1"/>
          </p:cNvSpPr>
          <p:nvPr>
            <p:ph type="body" idx="1"/>
          </p:nvPr>
        </p:nvSpPr>
        <p:spPr/>
        <p:txBody>
          <a:bodyPr/>
          <a:lstStyle/>
          <a:p>
            <a:pPr eaLnBrk="1" fontAlgn="auto" hangingPunct="1">
              <a:spcBef>
                <a:spcPts val="0"/>
              </a:spcBef>
              <a:spcAft>
                <a:spcPts val="0"/>
              </a:spcAft>
              <a:defRPr/>
            </a:pPr>
            <a:r>
              <a:rPr lang="es-ES" dirty="0"/>
              <a:t>"Y creó Dios al hombre, hombre y mujer los creó”. Dios creó al hombre y a la mujer por puro amor, para que el hombre y la mujer reflejásemos su amor, amándonos porque Dios es amor. El hombre y la mujer somos diferentes en muchas cosas, pero iguales en dignidad y derechos. Es bueno que seamos diferentes porque así nos complementamos y nos podemos ayudar</a:t>
            </a:r>
            <a:r>
              <a:rPr lang="es-ES" dirty="0">
                <a:latin typeface="+mn-lt"/>
              </a:rPr>
              <a:t>. Dios nos podría haber creado a todos igual, y sin embargo nos creó hombre y mujer. Somos seres sexuados.</a:t>
            </a:r>
          </a:p>
          <a:p>
            <a:pPr>
              <a:defRPr/>
            </a:pPr>
            <a:r>
              <a:rPr lang="es-ES" dirty="0"/>
              <a:t>Estamos hechos a imagen y semejanza de Dios, y ya hemos visto que somos sus hijos por el Bautismo.</a:t>
            </a:r>
          </a:p>
        </p:txBody>
      </p:sp>
      <p:sp>
        <p:nvSpPr>
          <p:cNvPr id="81924" name="Marcador de número de diapositiva 3">
            <a:extLst>
              <a:ext uri="{FF2B5EF4-FFF2-40B4-BE49-F238E27FC236}">
                <a16:creationId xmlns:a16="http://schemas.microsoft.com/office/drawing/2014/main" id="{9F1C4710-CB20-1325-12F0-9B6258019F2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CCC3CC5-C18D-4A5B-8750-C94347E2EBA9}" type="slidenum">
              <a:rPr lang="es-ES" altLang="es-ES" sz="1200" smtClean="0">
                <a:latin typeface="Times New Roman" panose="02020603050405020304" pitchFamily="18" charset="0"/>
              </a:rPr>
              <a:pPr/>
              <a:t>6</a:t>
            </a:fld>
            <a:endParaRPr lang="es-ES" altLang="es-ES" sz="12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C19153BF-C633-9CD7-16B9-EFB51ADB7B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15FD4B3-7DD9-40EF-95A0-CFF8C32359ED}" type="slidenum">
              <a:rPr lang="es-ES_tradnl" altLang="es-ES" sz="1100" smtClean="0">
                <a:solidFill>
                  <a:srgbClr val="000000"/>
                </a:solidFill>
                <a:latin typeface="Times New Roman" panose="02020603050405020304" pitchFamily="18" charset="0"/>
              </a:rPr>
              <a:pPr/>
              <a:t>7</a:t>
            </a:fld>
            <a:endParaRPr lang="es-ES_tradnl" altLang="es-ES" sz="1100">
              <a:solidFill>
                <a:srgbClr val="000000"/>
              </a:solidFill>
              <a:latin typeface="Times New Roman" panose="02020603050405020304" pitchFamily="18" charset="0"/>
            </a:endParaRPr>
          </a:p>
        </p:txBody>
      </p:sp>
      <p:sp>
        <p:nvSpPr>
          <p:cNvPr id="83971" name="Rectangle 2">
            <a:extLst>
              <a:ext uri="{FF2B5EF4-FFF2-40B4-BE49-F238E27FC236}">
                <a16:creationId xmlns:a16="http://schemas.microsoft.com/office/drawing/2014/main" id="{0277E3C1-91D9-277F-5D7A-73161C35B306}"/>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9F0E9FE3-FD16-8A82-2CB0-08E2D77A98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0F1AD71-8BF5-674B-F126-A51A9B8426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fld id="{B5806A3D-1D0A-41F0-ABA1-94C6086BD18A}" type="slidenum">
              <a:rPr lang="es-ES_tradnl" altLang="es-ES" sz="1200" smtClean="0">
                <a:latin typeface="Times New Roman" panose="02020603050405020304" pitchFamily="18" charset="0"/>
              </a:rPr>
              <a:pPr/>
              <a:t>8</a:t>
            </a:fld>
            <a:endParaRPr lang="es-ES_tradnl" altLang="es-ES" sz="1200">
              <a:latin typeface="Times New Roman" panose="02020603050405020304" pitchFamily="18" charset="0"/>
            </a:endParaRPr>
          </a:p>
        </p:txBody>
      </p:sp>
      <p:sp>
        <p:nvSpPr>
          <p:cNvPr id="86019" name="Rectangle 2">
            <a:extLst>
              <a:ext uri="{FF2B5EF4-FFF2-40B4-BE49-F238E27FC236}">
                <a16:creationId xmlns:a16="http://schemas.microsoft.com/office/drawing/2014/main" id="{28EF21AB-D470-F86F-E7D4-205AC1EBCE85}"/>
              </a:ext>
            </a:extLst>
          </p:cNvPr>
          <p:cNvSpPr>
            <a:spLocks noGrp="1" noRot="1" noChangeAspect="1" noChangeArrowheads="1" noTextEdit="1"/>
          </p:cNvSpPr>
          <p:nvPr>
            <p:ph type="sldImg"/>
          </p:nvPr>
        </p:nvSpPr>
        <p:spPr>
          <a:xfrm>
            <a:off x="1371600" y="1143000"/>
            <a:ext cx="4114800" cy="3086100"/>
          </a:xfrm>
          <a:ln/>
        </p:spPr>
      </p:sp>
      <p:sp>
        <p:nvSpPr>
          <p:cNvPr id="86020" name="Rectangle 3">
            <a:extLst>
              <a:ext uri="{FF2B5EF4-FFF2-40B4-BE49-F238E27FC236}">
                <a16:creationId xmlns:a16="http://schemas.microsoft.com/office/drawing/2014/main" id="{E135EE52-1714-7552-A231-BD9E534337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1A39BD7-428E-BF3E-CC95-D8A1C2F661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000">
                <a:solidFill>
                  <a:schemeClr val="tx1"/>
                </a:solidFill>
                <a:latin typeface="Arial" panose="020B0604020202020204" pitchFamily="34" charset="0"/>
              </a:defRPr>
            </a:lvl1pPr>
            <a:lvl2pPr marL="742950" indent="-285750" defTabSz="992188">
              <a:defRPr sz="2000">
                <a:solidFill>
                  <a:schemeClr val="tx1"/>
                </a:solidFill>
                <a:latin typeface="Arial" panose="020B0604020202020204" pitchFamily="34" charset="0"/>
              </a:defRPr>
            </a:lvl2pPr>
            <a:lvl3pPr marL="1143000" indent="-228600" defTabSz="992188">
              <a:defRPr sz="2000">
                <a:solidFill>
                  <a:schemeClr val="tx1"/>
                </a:solidFill>
                <a:latin typeface="Arial" panose="020B0604020202020204" pitchFamily="34" charset="0"/>
              </a:defRPr>
            </a:lvl3pPr>
            <a:lvl4pPr marL="1600200" indent="-228600" defTabSz="992188">
              <a:defRPr sz="2000">
                <a:solidFill>
                  <a:schemeClr val="tx1"/>
                </a:solidFill>
                <a:latin typeface="Arial" panose="020B0604020202020204" pitchFamily="34" charset="0"/>
              </a:defRPr>
            </a:lvl4pPr>
            <a:lvl5pPr marL="2057400" indent="-228600" defTabSz="992188">
              <a:defRPr sz="20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000">
                <a:solidFill>
                  <a:schemeClr val="tx1"/>
                </a:solidFill>
                <a:latin typeface="Arial" panose="020B0604020202020204" pitchFamily="34" charset="0"/>
              </a:defRPr>
            </a:lvl9pPr>
          </a:lstStyle>
          <a:p>
            <a:fld id="{318A5C30-C6D0-4B55-8F17-37955A4DD894}" type="slidenum">
              <a:rPr lang="es-ES_tradnl" altLang="es-ES" sz="1200" smtClean="0">
                <a:solidFill>
                  <a:srgbClr val="000000"/>
                </a:solidFill>
                <a:latin typeface="Times New Roman" panose="02020603050405020304" pitchFamily="18" charset="0"/>
              </a:rPr>
              <a:pPr/>
              <a:t>9</a:t>
            </a:fld>
            <a:endParaRPr lang="es-ES_tradnl" altLang="es-ES" sz="1200">
              <a:solidFill>
                <a:srgbClr val="000000"/>
              </a:solidFill>
              <a:latin typeface="Times New Roman" panose="02020603050405020304" pitchFamily="18" charset="0"/>
            </a:endParaRPr>
          </a:p>
        </p:txBody>
      </p:sp>
      <p:sp>
        <p:nvSpPr>
          <p:cNvPr id="88067" name="Rectangle 2">
            <a:extLst>
              <a:ext uri="{FF2B5EF4-FFF2-40B4-BE49-F238E27FC236}">
                <a16:creationId xmlns:a16="http://schemas.microsoft.com/office/drawing/2014/main" id="{BD402A32-D517-8143-5033-149874D4DA46}"/>
              </a:ext>
            </a:extLst>
          </p:cNvPr>
          <p:cNvSpPr>
            <a:spLocks noGrp="1" noRot="1" noChangeAspect="1" noChangeArrowheads="1" noTextEdit="1"/>
          </p:cNvSpPr>
          <p:nvPr>
            <p:ph type="sldImg"/>
          </p:nvPr>
        </p:nvSpPr>
        <p:spPr>
          <a:xfrm>
            <a:off x="1371600" y="1143000"/>
            <a:ext cx="4114800" cy="3086100"/>
          </a:xfrm>
          <a:ln/>
        </p:spPr>
      </p:sp>
      <p:sp>
        <p:nvSpPr>
          <p:cNvPr id="55300" name="Rectangle 3">
            <a:extLst>
              <a:ext uri="{FF2B5EF4-FFF2-40B4-BE49-F238E27FC236}">
                <a16:creationId xmlns:a16="http://schemas.microsoft.com/office/drawing/2014/main" id="{4D9E9308-7499-D8DF-8B78-20FF4C040467}"/>
              </a:ext>
            </a:extLst>
          </p:cNvPr>
          <p:cNvSpPr>
            <a:spLocks noGrp="1" noChangeArrowheads="1"/>
          </p:cNvSpPr>
          <p:nvPr>
            <p:ph type="body" idx="1"/>
          </p:nvPr>
        </p:nvSpPr>
        <p:spPr>
          <a:ln/>
        </p:spPr>
        <p:txBody>
          <a:bodyPr/>
          <a:lstStyle/>
          <a:p>
            <a:pPr>
              <a:defRPr/>
            </a:pPr>
            <a:r>
              <a:rPr lang="es-ES" altLang="es-ES" dirty="0"/>
              <a:t>Somos cuerpo y alma, cuerpo y espíritu. </a:t>
            </a:r>
            <a:r>
              <a:rPr lang="es-ES" dirty="0">
                <a:latin typeface="+mn-lt"/>
              </a:rPr>
              <a:t>Más allá de las comprensibles dificultades que cada uno pueda vivir, hay que aprender a aceptar el propio cuerpo sexuado tal como ha sido creado y cuidarlo. Cuidar el alma y el cuerpo. </a:t>
            </a:r>
            <a:r>
              <a:rPr lang="es-ES" altLang="es-ES" dirty="0"/>
              <a:t>Quien toca un cuerpo, toca a la persona que hay dentro. Si queremos buscar a Juan (decimos un nombre), buscamos su cuerpo y su alma está también ahí, dentro del cuerpo. Hay que aprender a amar y respetar nuestro cuerpo, con sus limitaciones.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2C4FCF7B-B6E4-BFA2-3027-D0486DD20B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3322149-4D78-46B6-81AE-95ABF1439B34}" type="slidenum">
              <a:rPr lang="es-ES_tradnl" altLang="es-ES" sz="1200" smtClean="0">
                <a:latin typeface="Times New Roman" panose="02020603050405020304" pitchFamily="18" charset="0"/>
              </a:rPr>
              <a:pPr/>
              <a:t>12</a:t>
            </a:fld>
            <a:endParaRPr lang="es-ES_tradnl" altLang="es-ES" sz="1200">
              <a:latin typeface="Times New Roman" panose="02020603050405020304" pitchFamily="18" charset="0"/>
            </a:endParaRPr>
          </a:p>
        </p:txBody>
      </p:sp>
      <p:sp>
        <p:nvSpPr>
          <p:cNvPr id="92163" name="Rectangle 2">
            <a:extLst>
              <a:ext uri="{FF2B5EF4-FFF2-40B4-BE49-F238E27FC236}">
                <a16:creationId xmlns:a16="http://schemas.microsoft.com/office/drawing/2014/main" id="{7230DC9E-95BC-463C-3764-B011CFEC1148}"/>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9A26B248-8EEA-0E67-6C61-3F843354F7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a:extLst>
              <a:ext uri="{FF2B5EF4-FFF2-40B4-BE49-F238E27FC236}">
                <a16:creationId xmlns:a16="http://schemas.microsoft.com/office/drawing/2014/main" id="{3E3240C4-FA54-7097-3EB7-B14BD67A5704}"/>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a:extLst>
              <a:ext uri="{FF2B5EF4-FFF2-40B4-BE49-F238E27FC236}">
                <a16:creationId xmlns:a16="http://schemas.microsoft.com/office/drawing/2014/main" id="{F0C796A5-F006-D388-27D2-318BD14C1426}"/>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a:extLst>
              <a:ext uri="{FF2B5EF4-FFF2-40B4-BE49-F238E27FC236}">
                <a16:creationId xmlns:a16="http://schemas.microsoft.com/office/drawing/2014/main" id="{625AC1CB-7C09-F9A0-1317-45917AE2A2E9}"/>
              </a:ext>
            </a:extLst>
          </p:cNvPr>
          <p:cNvSpPr>
            <a:spLocks noGrp="1" noChangeArrowheads="1"/>
          </p:cNvSpPr>
          <p:nvPr>
            <p:ph type="sldNum" sz="quarter" idx="12"/>
          </p:nvPr>
        </p:nvSpPr>
        <p:spPr>
          <a:ln/>
        </p:spPr>
        <p:txBody>
          <a:bodyPr/>
          <a:lstStyle>
            <a:lvl1pPr>
              <a:defRPr/>
            </a:lvl1pPr>
          </a:lstStyle>
          <a:p>
            <a:pPr>
              <a:defRPr/>
            </a:pPr>
            <a:fld id="{5379F6D8-F36B-47E5-8E3A-85340978E173}" type="slidenum">
              <a:rPr lang="es-ES_tradnl" altLang="es-ES"/>
              <a:pPr>
                <a:defRPr/>
              </a:pPr>
              <a:t>‹#›</a:t>
            </a:fld>
            <a:endParaRPr lang="es-ES_tradnl" altLang="es-ES"/>
          </a:p>
        </p:txBody>
      </p:sp>
    </p:spTree>
    <p:extLst>
      <p:ext uri="{BB962C8B-B14F-4D97-AF65-F5344CB8AC3E}">
        <p14:creationId xmlns:p14="http://schemas.microsoft.com/office/powerpoint/2010/main" val="227511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9B3974D4-FC47-9B59-64F4-478A451D4AD3}"/>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a:extLst>
              <a:ext uri="{FF2B5EF4-FFF2-40B4-BE49-F238E27FC236}">
                <a16:creationId xmlns:a16="http://schemas.microsoft.com/office/drawing/2014/main" id="{2C6A7D4A-8460-66B6-BC1E-6570B9B9F672}"/>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a:extLst>
              <a:ext uri="{FF2B5EF4-FFF2-40B4-BE49-F238E27FC236}">
                <a16:creationId xmlns:a16="http://schemas.microsoft.com/office/drawing/2014/main" id="{4BE0A9A8-BD5F-787C-BB6D-4038EF472BAE}"/>
              </a:ext>
            </a:extLst>
          </p:cNvPr>
          <p:cNvSpPr>
            <a:spLocks noGrp="1" noChangeArrowheads="1"/>
          </p:cNvSpPr>
          <p:nvPr>
            <p:ph type="sldNum" sz="quarter" idx="12"/>
          </p:nvPr>
        </p:nvSpPr>
        <p:spPr>
          <a:ln/>
        </p:spPr>
        <p:txBody>
          <a:bodyPr/>
          <a:lstStyle>
            <a:lvl1pPr>
              <a:defRPr/>
            </a:lvl1pPr>
          </a:lstStyle>
          <a:p>
            <a:pPr>
              <a:defRPr/>
            </a:pPr>
            <a:fld id="{8373556B-4602-45EE-8CFA-C6F3F3D2AF55}" type="slidenum">
              <a:rPr lang="es-ES_tradnl" altLang="es-ES"/>
              <a:pPr>
                <a:defRPr/>
              </a:pPr>
              <a:t>‹#›</a:t>
            </a:fld>
            <a:endParaRPr lang="es-ES_tradnl" altLang="es-ES"/>
          </a:p>
        </p:txBody>
      </p:sp>
    </p:spTree>
    <p:extLst>
      <p:ext uri="{BB962C8B-B14F-4D97-AF65-F5344CB8AC3E}">
        <p14:creationId xmlns:p14="http://schemas.microsoft.com/office/powerpoint/2010/main" val="420624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076C008B-1CC4-8019-99FB-9FA387A19120}"/>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a:extLst>
              <a:ext uri="{FF2B5EF4-FFF2-40B4-BE49-F238E27FC236}">
                <a16:creationId xmlns:a16="http://schemas.microsoft.com/office/drawing/2014/main" id="{EF7BC46D-D31C-7F6C-2019-BE107C310F38}"/>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a:extLst>
              <a:ext uri="{FF2B5EF4-FFF2-40B4-BE49-F238E27FC236}">
                <a16:creationId xmlns:a16="http://schemas.microsoft.com/office/drawing/2014/main" id="{B1099834-AECE-E4E7-D9EE-60E9DEEB8DB8}"/>
              </a:ext>
            </a:extLst>
          </p:cNvPr>
          <p:cNvSpPr>
            <a:spLocks noGrp="1" noChangeArrowheads="1"/>
          </p:cNvSpPr>
          <p:nvPr>
            <p:ph type="sldNum" sz="quarter" idx="12"/>
          </p:nvPr>
        </p:nvSpPr>
        <p:spPr>
          <a:ln/>
        </p:spPr>
        <p:txBody>
          <a:bodyPr/>
          <a:lstStyle>
            <a:lvl1pPr>
              <a:defRPr/>
            </a:lvl1pPr>
          </a:lstStyle>
          <a:p>
            <a:pPr>
              <a:defRPr/>
            </a:pPr>
            <a:fld id="{C3F3844C-82CC-4C55-A9A0-14AB9F4FE13A}" type="slidenum">
              <a:rPr lang="es-ES_tradnl" altLang="es-ES"/>
              <a:pPr>
                <a:defRPr/>
              </a:pPr>
              <a:t>‹#›</a:t>
            </a:fld>
            <a:endParaRPr lang="es-ES_tradnl" altLang="es-ES"/>
          </a:p>
        </p:txBody>
      </p:sp>
    </p:spTree>
    <p:extLst>
      <p:ext uri="{BB962C8B-B14F-4D97-AF65-F5344CB8AC3E}">
        <p14:creationId xmlns:p14="http://schemas.microsoft.com/office/powerpoint/2010/main" val="3187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A393B2FB-9DDE-C539-2604-E3CD2A4BE5C1}"/>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a:extLst>
              <a:ext uri="{FF2B5EF4-FFF2-40B4-BE49-F238E27FC236}">
                <a16:creationId xmlns:a16="http://schemas.microsoft.com/office/drawing/2014/main" id="{99B9E6CE-9A00-659F-66F0-BEA2D6DD2FB4}"/>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a:extLst>
              <a:ext uri="{FF2B5EF4-FFF2-40B4-BE49-F238E27FC236}">
                <a16:creationId xmlns:a16="http://schemas.microsoft.com/office/drawing/2014/main" id="{4F0FDF2B-2235-2ECA-6B69-1C6B01087F2A}"/>
              </a:ext>
            </a:extLst>
          </p:cNvPr>
          <p:cNvSpPr>
            <a:spLocks noGrp="1" noChangeArrowheads="1"/>
          </p:cNvSpPr>
          <p:nvPr>
            <p:ph type="sldNum" sz="quarter" idx="12"/>
          </p:nvPr>
        </p:nvSpPr>
        <p:spPr>
          <a:ln/>
        </p:spPr>
        <p:txBody>
          <a:bodyPr/>
          <a:lstStyle>
            <a:lvl1pPr>
              <a:defRPr/>
            </a:lvl1pPr>
          </a:lstStyle>
          <a:p>
            <a:pPr>
              <a:defRPr/>
            </a:pPr>
            <a:fld id="{0777AD34-3C18-400A-B391-A7CB2E08F462}" type="slidenum">
              <a:rPr lang="es-ES_tradnl" altLang="es-ES"/>
              <a:pPr>
                <a:defRPr/>
              </a:pPr>
              <a:t>‹#›</a:t>
            </a:fld>
            <a:endParaRPr lang="es-ES_tradnl" altLang="es-ES"/>
          </a:p>
        </p:txBody>
      </p:sp>
    </p:spTree>
    <p:extLst>
      <p:ext uri="{BB962C8B-B14F-4D97-AF65-F5344CB8AC3E}">
        <p14:creationId xmlns:p14="http://schemas.microsoft.com/office/powerpoint/2010/main" val="22546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E0F649-B595-1DC5-DD1D-99AFF3FDE7DE}"/>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a:extLst>
              <a:ext uri="{FF2B5EF4-FFF2-40B4-BE49-F238E27FC236}">
                <a16:creationId xmlns:a16="http://schemas.microsoft.com/office/drawing/2014/main" id="{92C6C602-DEF4-2F19-1F97-515E7999F9DF}"/>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a:extLst>
              <a:ext uri="{FF2B5EF4-FFF2-40B4-BE49-F238E27FC236}">
                <a16:creationId xmlns:a16="http://schemas.microsoft.com/office/drawing/2014/main" id="{0F03CFF6-5BE0-42E6-D702-162BD4C97A4C}"/>
              </a:ext>
            </a:extLst>
          </p:cNvPr>
          <p:cNvSpPr>
            <a:spLocks noGrp="1" noChangeArrowheads="1"/>
          </p:cNvSpPr>
          <p:nvPr>
            <p:ph type="sldNum" sz="quarter" idx="12"/>
          </p:nvPr>
        </p:nvSpPr>
        <p:spPr>
          <a:ln/>
        </p:spPr>
        <p:txBody>
          <a:bodyPr/>
          <a:lstStyle>
            <a:lvl1pPr>
              <a:defRPr/>
            </a:lvl1pPr>
          </a:lstStyle>
          <a:p>
            <a:pPr>
              <a:defRPr/>
            </a:pPr>
            <a:fld id="{D5189FA8-8563-4DF4-9E72-2261ECA5E351}" type="slidenum">
              <a:rPr lang="es-ES_tradnl" altLang="es-ES"/>
              <a:pPr>
                <a:defRPr/>
              </a:pPr>
              <a:t>‹#›</a:t>
            </a:fld>
            <a:endParaRPr lang="es-ES_tradnl" altLang="es-ES"/>
          </a:p>
        </p:txBody>
      </p:sp>
    </p:spTree>
    <p:extLst>
      <p:ext uri="{BB962C8B-B14F-4D97-AF65-F5344CB8AC3E}">
        <p14:creationId xmlns:p14="http://schemas.microsoft.com/office/powerpoint/2010/main" val="281094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0F4D8DB6-88D1-9D07-FBE2-70325B98939B}"/>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a:extLst>
              <a:ext uri="{FF2B5EF4-FFF2-40B4-BE49-F238E27FC236}">
                <a16:creationId xmlns:a16="http://schemas.microsoft.com/office/drawing/2014/main" id="{1E49A85A-B452-B1B7-F313-84F20232B29A}"/>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a:extLst>
              <a:ext uri="{FF2B5EF4-FFF2-40B4-BE49-F238E27FC236}">
                <a16:creationId xmlns:a16="http://schemas.microsoft.com/office/drawing/2014/main" id="{3901845C-F52D-E619-C8F7-BEEEC0A133B3}"/>
              </a:ext>
            </a:extLst>
          </p:cNvPr>
          <p:cNvSpPr>
            <a:spLocks noGrp="1" noChangeArrowheads="1"/>
          </p:cNvSpPr>
          <p:nvPr>
            <p:ph type="sldNum" sz="quarter" idx="12"/>
          </p:nvPr>
        </p:nvSpPr>
        <p:spPr>
          <a:ln/>
        </p:spPr>
        <p:txBody>
          <a:bodyPr/>
          <a:lstStyle>
            <a:lvl1pPr>
              <a:defRPr/>
            </a:lvl1pPr>
          </a:lstStyle>
          <a:p>
            <a:pPr>
              <a:defRPr/>
            </a:pPr>
            <a:fld id="{6B48ED7F-5168-4BFA-AC6D-2AF6FF336A9A}" type="slidenum">
              <a:rPr lang="es-ES_tradnl" altLang="es-ES"/>
              <a:pPr>
                <a:defRPr/>
              </a:pPr>
              <a:t>‹#›</a:t>
            </a:fld>
            <a:endParaRPr lang="es-ES_tradnl" altLang="es-ES"/>
          </a:p>
        </p:txBody>
      </p:sp>
    </p:spTree>
    <p:extLst>
      <p:ext uri="{BB962C8B-B14F-4D97-AF65-F5344CB8AC3E}">
        <p14:creationId xmlns:p14="http://schemas.microsoft.com/office/powerpoint/2010/main" val="3694734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D6F5"/>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B249E0-C547-3CD8-3D08-7D96BD612E5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Haga clic para modificar el estilo de título del patrón</a:t>
            </a:r>
          </a:p>
        </p:txBody>
      </p:sp>
      <p:sp>
        <p:nvSpPr>
          <p:cNvPr id="1027" name="Rectangle 3">
            <a:extLst>
              <a:ext uri="{FF2B5EF4-FFF2-40B4-BE49-F238E27FC236}">
                <a16:creationId xmlns:a16="http://schemas.microsoft.com/office/drawing/2014/main" id="{78E8084D-6E0B-85E1-01B5-CB27C6E4923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p>
        </p:txBody>
      </p:sp>
      <p:sp>
        <p:nvSpPr>
          <p:cNvPr id="1028" name="Rectangle 4">
            <a:extLst>
              <a:ext uri="{FF2B5EF4-FFF2-40B4-BE49-F238E27FC236}">
                <a16:creationId xmlns:a16="http://schemas.microsoft.com/office/drawing/2014/main" id="{0C7AC646-F8C2-13E6-8C99-AB431113586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s-ES_tradnl"/>
          </a:p>
        </p:txBody>
      </p:sp>
      <p:sp>
        <p:nvSpPr>
          <p:cNvPr id="1029" name="Rectangle 5">
            <a:extLst>
              <a:ext uri="{FF2B5EF4-FFF2-40B4-BE49-F238E27FC236}">
                <a16:creationId xmlns:a16="http://schemas.microsoft.com/office/drawing/2014/main" id="{7A74F95E-2C3F-0EBE-9546-AADB9BE767A5}"/>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_tradnl"/>
          </a:p>
        </p:txBody>
      </p:sp>
      <p:sp>
        <p:nvSpPr>
          <p:cNvPr id="1030" name="Rectangle 6">
            <a:extLst>
              <a:ext uri="{FF2B5EF4-FFF2-40B4-BE49-F238E27FC236}">
                <a16:creationId xmlns:a16="http://schemas.microsoft.com/office/drawing/2014/main" id="{5CA14149-17A3-1D9C-0093-03CC8E6A5B36}"/>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a:defRPr/>
            </a:pPr>
            <a:fld id="{84F97A4E-4B19-4658-BC4D-658FF9CAB25B}" type="slidenum">
              <a:rPr lang="es-ES_tradnl" altLang="es-ES"/>
              <a:pPr>
                <a:defRPr/>
              </a:pPr>
              <a:t>‹#›</a:t>
            </a:fld>
            <a:endParaRPr lang="es-ES_tradnl" altLang="es-ES"/>
          </a:p>
        </p:txBody>
      </p:sp>
      <p:sp>
        <p:nvSpPr>
          <p:cNvPr id="1032" name="Text Box 8">
            <a:extLst>
              <a:ext uri="{FF2B5EF4-FFF2-40B4-BE49-F238E27FC236}">
                <a16:creationId xmlns:a16="http://schemas.microsoft.com/office/drawing/2014/main" id="{D7BA7EBB-E0E4-3379-29D7-38FD5EAE0ABE}"/>
              </a:ext>
            </a:extLst>
          </p:cNvPr>
          <p:cNvSpPr txBox="1">
            <a:spLocks noChangeArrowheads="1"/>
          </p:cNvSpPr>
          <p:nvPr userDrawn="1"/>
        </p:nvSpPr>
        <p:spPr bwMode="auto">
          <a:xfrm>
            <a:off x="0" y="0"/>
            <a:ext cx="9144000" cy="528638"/>
          </a:xfrm>
          <a:prstGeom prst="rect">
            <a:avLst/>
          </a:prstGeom>
          <a:gradFill rotWithShape="0">
            <a:gsLst>
              <a:gs pos="0">
                <a:srgbClr val="8E8E00"/>
              </a:gs>
              <a:gs pos="100000">
                <a:srgbClr val="FFFF00"/>
              </a:gs>
            </a:gsLst>
            <a:lin ang="0" scaled="1"/>
          </a:gradFill>
          <a:ln w="9525">
            <a:noFill/>
            <a:miter lim="800000"/>
            <a:headEnd/>
            <a:tailEnd/>
          </a:ln>
          <a:effectLst/>
        </p:spPr>
        <p:txBody>
          <a:bodyPr lIns="54000" rIns="5400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defRPr/>
            </a:pPr>
            <a:endParaRPr lang="es-ES" sz="2800" b="1"/>
          </a:p>
        </p:txBody>
      </p:sp>
    </p:spTree>
  </p:cSld>
  <p:clrMap bg1="lt1" tx1="dk1" bg2="lt2" tx2="dk2" accent1="accent1" accent2="accent2" accent3="accent3" accent4="accent4" accent5="accent5" accent6="accent6" hlink="hlink" folHlink="folHlink"/>
  <p:sldLayoutIdLst>
    <p:sldLayoutId id="2147488684" r:id="rId1"/>
    <p:sldLayoutId id="2147488685" r:id="rId2"/>
    <p:sldLayoutId id="2147488687" r:id="rId3"/>
    <p:sldLayoutId id="2147488689" r:id="rId4"/>
    <p:sldLayoutId id="2147488690" r:id="rId5"/>
    <p:sldLayoutId id="2147488692" r:id="rId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image" Target="../media/image28.w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oleObject" Target="../embeddings/oleObject3.bin"/><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0.wmf"/><Relationship Id="rId4" Type="http://schemas.openxmlformats.org/officeDocument/2006/relationships/image" Target="../media/image37.wmf"/></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standing on a bridge&#10;&#10;Description automatically generated">
            <a:extLst>
              <a:ext uri="{FF2B5EF4-FFF2-40B4-BE49-F238E27FC236}">
                <a16:creationId xmlns:a16="http://schemas.microsoft.com/office/drawing/2014/main" id="{8525F0A8-2534-2687-2B54-A22A96A11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 y="-642"/>
            <a:ext cx="9144000" cy="6858000"/>
          </a:xfrm>
          <a:prstGeom prst="rect">
            <a:avLst/>
          </a:prstGeom>
        </p:spPr>
      </p:pic>
      <p:sp>
        <p:nvSpPr>
          <p:cNvPr id="29700" name="Text Box 4">
            <a:extLst>
              <a:ext uri="{FF2B5EF4-FFF2-40B4-BE49-F238E27FC236}">
                <a16:creationId xmlns:a16="http://schemas.microsoft.com/office/drawing/2014/main" id="{8D564501-5E1F-6C4D-0002-401EAF27EDAD}"/>
              </a:ext>
            </a:extLst>
          </p:cNvPr>
          <p:cNvSpPr txBox="1">
            <a:spLocks noChangeArrowheads="1"/>
          </p:cNvSpPr>
          <p:nvPr/>
        </p:nvSpPr>
        <p:spPr bwMode="auto">
          <a:xfrm>
            <a:off x="323528" y="224644"/>
            <a:ext cx="3302237" cy="2144177"/>
          </a:xfrm>
          <a:prstGeom prst="rect">
            <a:avLst/>
          </a:prstGeom>
          <a:noFill/>
          <a:ln>
            <a:noFill/>
          </a:ln>
          <a:effectLst/>
        </p:spPr>
        <p:txBody>
          <a:bodyPr wrap="none" lIns="54000" rIns="54000">
            <a:spAutoFit/>
          </a:bodyPr>
          <a:lstStyle/>
          <a:p>
            <a:pPr>
              <a:lnSpc>
                <a:spcPts val="4000"/>
              </a:lnSpc>
              <a:defRPr/>
            </a:pPr>
            <a:r>
              <a:rPr lang="es-ES_tradnl" sz="4000" b="1" dirty="0">
                <a:solidFill>
                  <a:srgbClr val="FFFF00"/>
                </a:solidFill>
                <a:effectLst>
                  <a:outerShdw blurRad="38100" dist="38100" dir="2700000" algn="tl">
                    <a:srgbClr val="000000"/>
                  </a:outerShdw>
                </a:effectLst>
                <a:latin typeface="Arial" charset="0"/>
              </a:rPr>
              <a:t>Sexualidad,</a:t>
            </a:r>
          </a:p>
          <a:p>
            <a:pPr>
              <a:lnSpc>
                <a:spcPts val="4000"/>
              </a:lnSpc>
              <a:defRPr/>
            </a:pPr>
            <a:r>
              <a:rPr lang="es-ES_tradnl" sz="4000" b="1" dirty="0">
                <a:solidFill>
                  <a:srgbClr val="FFFF00"/>
                </a:solidFill>
                <a:effectLst>
                  <a:outerShdw blurRad="38100" dist="38100" dir="2700000" algn="tl">
                    <a:srgbClr val="000000"/>
                  </a:outerShdw>
                </a:effectLst>
                <a:latin typeface="Arial" charset="0"/>
              </a:rPr>
              <a:t>maternidad y</a:t>
            </a:r>
          </a:p>
          <a:p>
            <a:pPr>
              <a:lnSpc>
                <a:spcPts val="4000"/>
              </a:lnSpc>
              <a:defRPr/>
            </a:pPr>
            <a:r>
              <a:rPr lang="es-ES_tradnl" sz="4000" b="1" dirty="0">
                <a:solidFill>
                  <a:srgbClr val="FFFF00"/>
                </a:solidFill>
                <a:effectLst>
                  <a:outerShdw blurRad="38100" dist="38100" dir="2700000" algn="tl">
                    <a:srgbClr val="000000"/>
                  </a:outerShdw>
                </a:effectLst>
                <a:latin typeface="Arial" charset="0"/>
              </a:rPr>
              <a:t>paternidad</a:t>
            </a:r>
          </a:p>
          <a:p>
            <a:pPr>
              <a:lnSpc>
                <a:spcPts val="4000"/>
              </a:lnSpc>
              <a:defRPr/>
            </a:pPr>
            <a:r>
              <a:rPr lang="es-ES_tradnl" sz="4000" b="1" dirty="0">
                <a:solidFill>
                  <a:srgbClr val="FFFF00"/>
                </a:solidFill>
                <a:effectLst>
                  <a:outerShdw blurRad="38100" dist="38100" dir="2700000" algn="tl">
                    <a:srgbClr val="000000"/>
                  </a:outerShdw>
                </a:effectLst>
                <a:latin typeface="Arial" charset="0"/>
              </a:rPr>
              <a:t>responsable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4" descr="MP900409350">
            <a:extLst>
              <a:ext uri="{FF2B5EF4-FFF2-40B4-BE49-F238E27FC236}">
                <a16:creationId xmlns:a16="http://schemas.microsoft.com/office/drawing/2014/main" id="{B8B96C03-E5D9-2F1C-1BEF-B90827CAC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820738"/>
            <a:ext cx="59658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1AB5FCF0-36C0-BF8B-6AC8-4F9891962353}"/>
              </a:ext>
            </a:extLst>
          </p:cNvPr>
          <p:cNvSpPr txBox="1">
            <a:spLocks noChangeArrowheads="1"/>
          </p:cNvSpPr>
          <p:nvPr/>
        </p:nvSpPr>
        <p:spPr bwMode="auto">
          <a:xfrm>
            <a:off x="3771141" y="0"/>
            <a:ext cx="16017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El varón</a:t>
            </a:r>
            <a:endParaRPr lang="es-ES_tradnl" altLang="es-ES" sz="2800" b="1" kern="0"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8" descr="MP900400927">
            <a:extLst>
              <a:ext uri="{FF2B5EF4-FFF2-40B4-BE49-F238E27FC236}">
                <a16:creationId xmlns:a16="http://schemas.microsoft.com/office/drawing/2014/main" id="{7218766B-A00D-47FD-D63C-7DEE6D32C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908050"/>
            <a:ext cx="8316912"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B6D5F46-9450-FCBD-4F70-0B83B9476990}"/>
              </a:ext>
            </a:extLst>
          </p:cNvPr>
          <p:cNvSpPr txBox="1">
            <a:spLocks noChangeArrowheads="1"/>
          </p:cNvSpPr>
          <p:nvPr/>
        </p:nvSpPr>
        <p:spPr bwMode="auto">
          <a:xfrm>
            <a:off x="3731065" y="0"/>
            <a:ext cx="16818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La mujer</a:t>
            </a:r>
            <a:endParaRPr lang="es-ES_tradnl" altLang="es-ES" sz="2800" b="1" kern="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4" descr="MC900196320">
            <a:extLst>
              <a:ext uri="{FF2B5EF4-FFF2-40B4-BE49-F238E27FC236}">
                <a16:creationId xmlns:a16="http://schemas.microsoft.com/office/drawing/2014/main" id="{A18E76A4-C9BF-C925-918E-AAC7475DF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1592263"/>
            <a:ext cx="33464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105F69B6-51AB-9F3F-DFA1-DE7AB3295169}"/>
              </a:ext>
            </a:extLst>
          </p:cNvPr>
          <p:cNvSpPr txBox="1">
            <a:spLocks noChangeArrowheads="1"/>
          </p:cNvSpPr>
          <p:nvPr/>
        </p:nvSpPr>
        <p:spPr bwMode="auto">
          <a:xfrm>
            <a:off x="1474036" y="0"/>
            <a:ext cx="619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El cerebro: principal órgano sexual</a:t>
            </a:r>
            <a:endParaRPr lang="es-ES_tradnl" altLang="es-ES" sz="2800" b="1" kern="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imagenes-windsurf-deportes-acuaticos">
            <a:extLst>
              <a:ext uri="{FF2B5EF4-FFF2-40B4-BE49-F238E27FC236}">
                <a16:creationId xmlns:a16="http://schemas.microsoft.com/office/drawing/2014/main" id="{58E80D62-C594-2D2C-B654-02C5DB631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220"/>
            <a:ext cx="9144000"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5">
            <a:extLst>
              <a:ext uri="{FF2B5EF4-FFF2-40B4-BE49-F238E27FC236}">
                <a16:creationId xmlns:a16="http://schemas.microsoft.com/office/drawing/2014/main" id="{5572C7A1-3376-D013-264A-2F35C8FABAFC}"/>
              </a:ext>
            </a:extLst>
          </p:cNvPr>
          <p:cNvSpPr txBox="1">
            <a:spLocks noChangeArrowheads="1"/>
          </p:cNvSpPr>
          <p:nvPr/>
        </p:nvSpPr>
        <p:spPr bwMode="auto">
          <a:xfrm>
            <a:off x="323528" y="1124744"/>
            <a:ext cx="3825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Clr>
                <a:srgbClr val="FF0000"/>
              </a:buClr>
              <a:buSzPct val="120000"/>
              <a:buFont typeface="Wingdings" panose="05000000000000000000" pitchFamily="2" charset="2"/>
              <a:buNone/>
            </a:pPr>
            <a:r>
              <a:rPr lang="es-ES" altLang="es-ES" sz="2400" b="1" dirty="0">
                <a:solidFill>
                  <a:srgbClr val="FFFF00"/>
                </a:solidFill>
                <a:latin typeface="Arial" panose="020B0604020202020204" pitchFamily="34" charset="0"/>
              </a:rPr>
              <a:t>La capacidad de orientar</a:t>
            </a:r>
          </a:p>
          <a:p>
            <a:pPr algn="ctr" eaLnBrk="1" hangingPunct="1">
              <a:spcBef>
                <a:spcPct val="0"/>
              </a:spcBef>
              <a:buClr>
                <a:srgbClr val="FF0000"/>
              </a:buClr>
              <a:buSzPct val="120000"/>
              <a:buFont typeface="Wingdings" panose="05000000000000000000" pitchFamily="2" charset="2"/>
              <a:buNone/>
            </a:pPr>
            <a:r>
              <a:rPr lang="es-ES" altLang="es-ES" sz="2400" b="1" dirty="0">
                <a:solidFill>
                  <a:srgbClr val="FFFF00"/>
                </a:solidFill>
                <a:latin typeface="Arial" panose="020B0604020202020204" pitchFamily="34" charset="0"/>
              </a:rPr>
              <a:t>el instinto sexual al</a:t>
            </a:r>
          </a:p>
          <a:p>
            <a:pPr algn="ctr" eaLnBrk="1" hangingPunct="1">
              <a:spcBef>
                <a:spcPct val="0"/>
              </a:spcBef>
              <a:buClr>
                <a:srgbClr val="FF0000"/>
              </a:buClr>
              <a:buSzPct val="120000"/>
              <a:buFont typeface="Wingdings" panose="05000000000000000000" pitchFamily="2" charset="2"/>
              <a:buNone/>
            </a:pPr>
            <a:r>
              <a:rPr lang="es-ES" altLang="es-ES" sz="2400" b="1" dirty="0">
                <a:solidFill>
                  <a:srgbClr val="FFFF00"/>
                </a:solidFill>
                <a:latin typeface="Arial" panose="020B0604020202020204" pitchFamily="34" charset="0"/>
              </a:rPr>
              <a:t>servicio del amor y</a:t>
            </a:r>
          </a:p>
          <a:p>
            <a:pPr algn="ctr" eaLnBrk="1" hangingPunct="1">
              <a:spcBef>
                <a:spcPct val="0"/>
              </a:spcBef>
              <a:buClr>
                <a:srgbClr val="FF0000"/>
              </a:buClr>
              <a:buSzPct val="120000"/>
              <a:buFont typeface="Wingdings" panose="05000000000000000000" pitchFamily="2" charset="2"/>
              <a:buNone/>
            </a:pPr>
            <a:r>
              <a:rPr lang="es-ES" altLang="es-ES" sz="2400" b="1" dirty="0">
                <a:solidFill>
                  <a:srgbClr val="FFFF00"/>
                </a:solidFill>
                <a:latin typeface="Arial" panose="020B0604020202020204" pitchFamily="34" charset="0"/>
              </a:rPr>
              <a:t>de integrarlo en el</a:t>
            </a:r>
          </a:p>
          <a:p>
            <a:pPr algn="ctr" eaLnBrk="1" hangingPunct="1">
              <a:spcBef>
                <a:spcPct val="0"/>
              </a:spcBef>
              <a:buClr>
                <a:srgbClr val="FF0000"/>
              </a:buClr>
              <a:buSzPct val="120000"/>
              <a:buFont typeface="Wingdings" panose="05000000000000000000" pitchFamily="2" charset="2"/>
              <a:buNone/>
            </a:pPr>
            <a:r>
              <a:rPr lang="es-ES" altLang="es-ES" sz="2400" b="1" dirty="0">
                <a:solidFill>
                  <a:srgbClr val="FFFF00"/>
                </a:solidFill>
                <a:latin typeface="Arial" panose="020B0604020202020204" pitchFamily="34" charset="0"/>
              </a:rPr>
              <a:t>desarrollo de la persona.</a:t>
            </a:r>
          </a:p>
        </p:txBody>
      </p:sp>
      <p:sp>
        <p:nvSpPr>
          <p:cNvPr id="4" name="Rectangle 2">
            <a:extLst>
              <a:ext uri="{FF2B5EF4-FFF2-40B4-BE49-F238E27FC236}">
                <a16:creationId xmlns:a16="http://schemas.microsoft.com/office/drawing/2014/main" id="{6417852C-3170-BF56-92AB-278430E83CF8}"/>
              </a:ext>
            </a:extLst>
          </p:cNvPr>
          <p:cNvSpPr txBox="1">
            <a:spLocks noChangeArrowheads="1"/>
          </p:cNvSpPr>
          <p:nvPr/>
        </p:nvSpPr>
        <p:spPr bwMode="auto">
          <a:xfrm>
            <a:off x="2471108" y="0"/>
            <a:ext cx="42017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Es necesaria para amar</a:t>
            </a:r>
            <a:endParaRPr lang="es-ES_tradnl" altLang="es-ES" sz="2800" b="1" kern="0" dirty="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4">
            <a:extLst>
              <a:ext uri="{FF2B5EF4-FFF2-40B4-BE49-F238E27FC236}">
                <a16:creationId xmlns:a16="http://schemas.microsoft.com/office/drawing/2014/main" id="{A90EA602-19C3-AF03-1DC1-FE90E4E1C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220"/>
            <a:ext cx="4535488"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a:extLst>
              <a:ext uri="{FF2B5EF4-FFF2-40B4-BE49-F238E27FC236}">
                <a16:creationId xmlns:a16="http://schemas.microsoft.com/office/drawing/2014/main" id="{1D766D9E-4BA4-23A4-09DF-0848379158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535488" y="523219"/>
            <a:ext cx="4608512" cy="633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7">
            <a:extLst>
              <a:ext uri="{FF2B5EF4-FFF2-40B4-BE49-F238E27FC236}">
                <a16:creationId xmlns:a16="http://schemas.microsoft.com/office/drawing/2014/main" id="{9A3C0D19-26E6-30D6-F9CB-A92BFC20E12E}"/>
              </a:ext>
            </a:extLst>
          </p:cNvPr>
          <p:cNvSpPr txBox="1">
            <a:spLocks noChangeArrowheads="1"/>
          </p:cNvSpPr>
          <p:nvPr/>
        </p:nvSpPr>
        <p:spPr bwMode="auto">
          <a:xfrm>
            <a:off x="180060" y="980728"/>
            <a:ext cx="37068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FFFF"/>
              </a:buClr>
              <a:buSzPct val="120000"/>
              <a:buFont typeface="Wingdings" panose="05000000000000000000" pitchFamily="2" charset="2"/>
              <a:buChar char="ü"/>
            </a:pPr>
            <a:r>
              <a:rPr lang="es-ES" altLang="es-ES" sz="2400" b="1" dirty="0">
                <a:solidFill>
                  <a:srgbClr val="FFFF00"/>
                </a:solidFill>
                <a:latin typeface="Arial" panose="020B0604020202020204" pitchFamily="34" charset="0"/>
              </a:rPr>
              <a:t> Llamado a ser amado</a:t>
            </a:r>
          </a:p>
          <a:p>
            <a:pPr eaLnBrk="1" hangingPunct="1">
              <a:spcBef>
                <a:spcPct val="0"/>
              </a:spcBef>
              <a:buClr>
                <a:srgbClr val="FF0000"/>
              </a:buClr>
              <a:buSzPct val="120000"/>
              <a:buFont typeface="Wingdings" panose="05000000000000000000" pitchFamily="2" charset="2"/>
              <a:buNone/>
            </a:pPr>
            <a:r>
              <a:rPr lang="es-ES" altLang="es-ES" sz="2400" b="1" dirty="0">
                <a:solidFill>
                  <a:srgbClr val="FFFF00"/>
                </a:solidFill>
                <a:latin typeface="Arial" panose="020B0604020202020204" pitchFamily="34" charset="0"/>
              </a:rPr>
              <a:t>    y dar amor.</a:t>
            </a:r>
          </a:p>
        </p:txBody>
      </p:sp>
      <p:sp>
        <p:nvSpPr>
          <p:cNvPr id="95240" name="Text Box 8">
            <a:extLst>
              <a:ext uri="{FF2B5EF4-FFF2-40B4-BE49-F238E27FC236}">
                <a16:creationId xmlns:a16="http://schemas.microsoft.com/office/drawing/2014/main" id="{38FC6699-AFD0-FB83-ADC9-10930ABC2BDC}"/>
              </a:ext>
            </a:extLst>
          </p:cNvPr>
          <p:cNvSpPr txBox="1">
            <a:spLocks noChangeArrowheads="1"/>
          </p:cNvSpPr>
          <p:nvPr/>
        </p:nvSpPr>
        <p:spPr bwMode="auto">
          <a:xfrm>
            <a:off x="5105156" y="5638007"/>
            <a:ext cx="3470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FFFF"/>
              </a:buClr>
              <a:buSzPct val="120000"/>
              <a:buFont typeface="Wingdings" panose="05000000000000000000" pitchFamily="2" charset="2"/>
              <a:buChar char="ü"/>
            </a:pPr>
            <a:r>
              <a:rPr lang="es-ES" altLang="es-ES" sz="2400" b="1" dirty="0">
                <a:solidFill>
                  <a:srgbClr val="FFFF00"/>
                </a:solidFill>
                <a:latin typeface="Arial" panose="020B0604020202020204" pitchFamily="34" charset="0"/>
              </a:rPr>
              <a:t> Llamado a procrear,</a:t>
            </a:r>
          </a:p>
          <a:p>
            <a:pPr eaLnBrk="1" hangingPunct="1">
              <a:spcBef>
                <a:spcPct val="0"/>
              </a:spcBef>
              <a:buClr>
                <a:srgbClr val="FFFFFF"/>
              </a:buClr>
              <a:buSzPct val="120000"/>
              <a:buFont typeface="Wingdings" panose="05000000000000000000" pitchFamily="2" charset="2"/>
              <a:buNone/>
            </a:pPr>
            <a:r>
              <a:rPr lang="es-ES" altLang="es-ES" sz="2400" b="1" dirty="0">
                <a:solidFill>
                  <a:srgbClr val="FFFF00"/>
                </a:solidFill>
                <a:latin typeface="Arial" panose="020B0604020202020204" pitchFamily="34" charset="0"/>
              </a:rPr>
              <a:t>    a dar vida.</a:t>
            </a:r>
          </a:p>
        </p:txBody>
      </p:sp>
      <p:sp>
        <p:nvSpPr>
          <p:cNvPr id="2" name="Rectangle 2">
            <a:extLst>
              <a:ext uri="{FF2B5EF4-FFF2-40B4-BE49-F238E27FC236}">
                <a16:creationId xmlns:a16="http://schemas.microsoft.com/office/drawing/2014/main" id="{99B2BC68-216B-0EEE-1404-9AD0EE035203}"/>
              </a:ext>
            </a:extLst>
          </p:cNvPr>
          <p:cNvSpPr txBox="1">
            <a:spLocks noChangeArrowheads="1"/>
          </p:cNvSpPr>
          <p:nvPr/>
        </p:nvSpPr>
        <p:spPr bwMode="auto">
          <a:xfrm>
            <a:off x="824022" y="0"/>
            <a:ext cx="7495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Dimensiones de la entrega del ser humano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Imagen 2">
            <a:extLst>
              <a:ext uri="{FF2B5EF4-FFF2-40B4-BE49-F238E27FC236}">
                <a16:creationId xmlns:a16="http://schemas.microsoft.com/office/drawing/2014/main" id="{99BD6267-B2A1-ED43-B79E-7E44EAA1B5D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0" y="506412"/>
            <a:ext cx="91440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5">
            <a:extLst>
              <a:ext uri="{FF2B5EF4-FFF2-40B4-BE49-F238E27FC236}">
                <a16:creationId xmlns:a16="http://schemas.microsoft.com/office/drawing/2014/main" id="{83569D1C-D267-3F31-3AB6-D368D1B5E321}"/>
              </a:ext>
            </a:extLst>
          </p:cNvPr>
          <p:cNvSpPr txBox="1">
            <a:spLocks noChangeArrowheads="1"/>
          </p:cNvSpPr>
          <p:nvPr/>
        </p:nvSpPr>
        <p:spPr bwMode="auto">
          <a:xfrm>
            <a:off x="331898" y="5335588"/>
            <a:ext cx="8480206" cy="1107996"/>
          </a:xfrm>
          <a:prstGeom prst="rect">
            <a:avLst/>
          </a:prstGeom>
          <a:noFill/>
          <a:ln>
            <a:noFill/>
          </a:ln>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rgbClr val="FF0000"/>
              </a:buClr>
              <a:buSzPct val="120000"/>
              <a:buFont typeface="Wingdings" panose="05000000000000000000" pitchFamily="2" charset="2"/>
              <a:buNone/>
              <a:defRPr/>
            </a:pPr>
            <a:r>
              <a:rPr lang="es-ES" altLang="es-ES" sz="2200" b="1" i="1" dirty="0">
                <a:solidFill>
                  <a:srgbClr val="FFFF00"/>
                </a:solidFill>
                <a:effectLst>
                  <a:outerShdw blurRad="38100" dist="38100" dir="2700000" algn="tl">
                    <a:srgbClr val="000000">
                      <a:alpha val="43137"/>
                    </a:srgbClr>
                  </a:outerShdw>
                </a:effectLst>
              </a:rPr>
              <a:t>Yo.... me entrego a ti y te recibo y prometo serte fiel,</a:t>
            </a:r>
          </a:p>
          <a:p>
            <a:pPr algn="ctr" eaLnBrk="1" hangingPunct="1">
              <a:buClr>
                <a:srgbClr val="FF0000"/>
              </a:buClr>
              <a:buSzPct val="120000"/>
              <a:buFont typeface="Wingdings" panose="05000000000000000000" pitchFamily="2" charset="2"/>
              <a:buNone/>
              <a:defRPr/>
            </a:pPr>
            <a:r>
              <a:rPr lang="es-ES" altLang="es-ES" sz="2200" b="1" i="1" dirty="0">
                <a:solidFill>
                  <a:srgbClr val="FFFF00"/>
                </a:solidFill>
                <a:effectLst>
                  <a:outerShdw blurRad="38100" dist="38100" dir="2700000" algn="tl">
                    <a:srgbClr val="000000">
                      <a:alpha val="43137"/>
                    </a:srgbClr>
                  </a:outerShdw>
                </a:effectLst>
              </a:rPr>
              <a:t>en las alegrías y en las penas, en la salud y en la enfermedad,</a:t>
            </a:r>
          </a:p>
          <a:p>
            <a:pPr algn="ctr" eaLnBrk="1" hangingPunct="1">
              <a:buClr>
                <a:srgbClr val="FF0000"/>
              </a:buClr>
              <a:buSzPct val="120000"/>
              <a:buFont typeface="Wingdings" panose="05000000000000000000" pitchFamily="2" charset="2"/>
              <a:buNone/>
              <a:defRPr/>
            </a:pPr>
            <a:r>
              <a:rPr lang="es-ES" altLang="es-ES" sz="2200" b="1" i="1" dirty="0">
                <a:solidFill>
                  <a:srgbClr val="FFFF00"/>
                </a:solidFill>
                <a:effectLst>
                  <a:outerShdw blurRad="38100" dist="38100" dir="2700000" algn="tl">
                    <a:srgbClr val="000000">
                      <a:alpha val="43137"/>
                    </a:srgbClr>
                  </a:outerShdw>
                </a:effectLst>
              </a:rPr>
              <a:t>y así amarte y respetarte todos los días de mi vida.</a:t>
            </a:r>
          </a:p>
        </p:txBody>
      </p:sp>
      <p:sp>
        <p:nvSpPr>
          <p:cNvPr id="7" name="Rectangle 3">
            <a:extLst>
              <a:ext uri="{FF2B5EF4-FFF2-40B4-BE49-F238E27FC236}">
                <a16:creationId xmlns:a16="http://schemas.microsoft.com/office/drawing/2014/main" id="{28CF9B4C-FB66-E3E1-3FBB-E34B60C6467E}"/>
              </a:ext>
            </a:extLst>
          </p:cNvPr>
          <p:cNvSpPr txBox="1">
            <a:spLocks noChangeArrowheads="1"/>
          </p:cNvSpPr>
          <p:nvPr/>
        </p:nvSpPr>
        <p:spPr>
          <a:xfrm>
            <a:off x="3023828" y="4293096"/>
            <a:ext cx="2949846" cy="646331"/>
          </a:xfrm>
          <a:prstGeom prst="rect">
            <a:avLst/>
          </a:prstGeom>
          <a:noFill/>
        </p:spPr>
        <p:txBody>
          <a:bodyPr wrap="none"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_tradnl" altLang="es-ES" sz="4000" b="1" dirty="0">
                <a:solidFill>
                  <a:schemeClr val="bg1"/>
                </a:solidFill>
                <a:effectLst>
                  <a:outerShdw blurRad="38100" dist="38100" dir="2700000" algn="tl">
                    <a:srgbClr val="000000">
                      <a:alpha val="43137"/>
                    </a:srgbClr>
                  </a:outerShdw>
                </a:effectLst>
                <a:latin typeface="Arial" panose="020B0604020202020204" pitchFamily="34" charset="0"/>
              </a:rPr>
              <a:t>Matrimonio</a:t>
            </a:r>
          </a:p>
        </p:txBody>
      </p:sp>
      <p:sp>
        <p:nvSpPr>
          <p:cNvPr id="3" name="Rectangle 2">
            <a:extLst>
              <a:ext uri="{FF2B5EF4-FFF2-40B4-BE49-F238E27FC236}">
                <a16:creationId xmlns:a16="http://schemas.microsoft.com/office/drawing/2014/main" id="{D7DAD94A-F343-C00A-6122-4429BD0BE7C6}"/>
              </a:ext>
            </a:extLst>
          </p:cNvPr>
          <p:cNvSpPr txBox="1">
            <a:spLocks noChangeArrowheads="1"/>
          </p:cNvSpPr>
          <p:nvPr/>
        </p:nvSpPr>
        <p:spPr bwMode="auto">
          <a:xfrm>
            <a:off x="2483130" y="0"/>
            <a:ext cx="4177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Etapa del amor maduro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9" name="Rectangle 3">
            <a:extLst>
              <a:ext uri="{FF2B5EF4-FFF2-40B4-BE49-F238E27FC236}">
                <a16:creationId xmlns:a16="http://schemas.microsoft.com/office/drawing/2014/main" id="{09B3BE62-CB33-1E87-FFA2-4E7710AB5105}"/>
              </a:ext>
            </a:extLst>
          </p:cNvPr>
          <p:cNvSpPr>
            <a:spLocks noChangeArrowheads="1"/>
          </p:cNvSpPr>
          <p:nvPr/>
        </p:nvSpPr>
        <p:spPr bwMode="auto">
          <a:xfrm>
            <a:off x="874713" y="1628775"/>
            <a:ext cx="7467600" cy="4114800"/>
          </a:xfrm>
          <a:prstGeom prst="rect">
            <a:avLst/>
          </a:prstGeom>
          <a:noFill/>
          <a:ln>
            <a:noFill/>
          </a:ln>
          <a:effectLst/>
        </p:spPr>
        <p:txBody>
          <a:bodyPr/>
          <a:lstStyle/>
          <a:p>
            <a:pPr marL="342900" indent="-342900">
              <a:lnSpc>
                <a:spcPct val="90000"/>
              </a:lnSpc>
              <a:spcBef>
                <a:spcPct val="20000"/>
              </a:spcBef>
              <a:buClr>
                <a:srgbClr val="FF3300"/>
              </a:buClr>
              <a:buFont typeface="Wingdings" pitchFamily="2" charset="2"/>
              <a:buChar char="v"/>
              <a:defRPr/>
            </a:pPr>
            <a:r>
              <a:rPr lang="es-ES_tradnl" sz="3200" b="1" dirty="0">
                <a:solidFill>
                  <a:schemeClr val="bg1"/>
                </a:solidFill>
                <a:effectLst>
                  <a:outerShdw blurRad="38100" dist="38100" dir="2700000" algn="tl">
                    <a:srgbClr val="000000"/>
                  </a:outerShdw>
                </a:effectLst>
                <a:latin typeface="Arial" charset="0"/>
              </a:rPr>
              <a:t>Unión</a:t>
            </a:r>
          </a:p>
          <a:p>
            <a:pPr marL="742950" lvl="1" indent="-285750">
              <a:lnSpc>
                <a:spcPct val="90000"/>
              </a:lnSpc>
              <a:spcBef>
                <a:spcPct val="20000"/>
              </a:spcBef>
              <a:buClr>
                <a:srgbClr val="FF3300"/>
              </a:buClr>
              <a:buFont typeface="Wingdings" pitchFamily="2" charset="2"/>
              <a:buChar char="v"/>
              <a:defRPr/>
            </a:pPr>
            <a:r>
              <a:rPr lang="es-ES_tradnl" sz="2800" dirty="0">
                <a:solidFill>
                  <a:schemeClr val="accent5">
                    <a:lumMod val="50000"/>
                  </a:schemeClr>
                </a:solidFill>
                <a:effectLst>
                  <a:outerShdw blurRad="38100" dist="38100" dir="2700000" algn="tl">
                    <a:srgbClr val="000000"/>
                  </a:outerShdw>
                </a:effectLst>
                <a:latin typeface="Arial" charset="0"/>
              </a:rPr>
              <a:t>Yo soy tuyo irrevocablemente y para siempre</a:t>
            </a:r>
          </a:p>
          <a:p>
            <a:pPr marL="742950" lvl="1" indent="-285750">
              <a:lnSpc>
                <a:spcPct val="90000"/>
              </a:lnSpc>
              <a:spcBef>
                <a:spcPct val="20000"/>
              </a:spcBef>
              <a:buClr>
                <a:srgbClr val="FF3300"/>
              </a:buClr>
              <a:buFont typeface="Wingdings" pitchFamily="2" charset="2"/>
              <a:buNone/>
              <a:defRPr/>
            </a:pPr>
            <a:endParaRPr lang="es-ES_tradnl" sz="2800" dirty="0">
              <a:solidFill>
                <a:schemeClr val="bg1"/>
              </a:solidFill>
              <a:effectLst>
                <a:outerShdw blurRad="38100" dist="38100" dir="2700000" algn="tl">
                  <a:srgbClr val="000000"/>
                </a:outerShdw>
              </a:effectLst>
              <a:latin typeface="Arial" charset="0"/>
            </a:endParaRPr>
          </a:p>
          <a:p>
            <a:pPr marL="342900" indent="-342900">
              <a:lnSpc>
                <a:spcPct val="90000"/>
              </a:lnSpc>
              <a:spcBef>
                <a:spcPct val="20000"/>
              </a:spcBef>
              <a:buClr>
                <a:srgbClr val="FF3300"/>
              </a:buClr>
              <a:buFont typeface="Wingdings" pitchFamily="2" charset="2"/>
              <a:buChar char="v"/>
              <a:defRPr/>
            </a:pPr>
            <a:endParaRPr lang="es-ES_tradnl" sz="3200" dirty="0">
              <a:solidFill>
                <a:schemeClr val="bg1"/>
              </a:solidFill>
              <a:effectLst>
                <a:outerShdw blurRad="38100" dist="38100" dir="2700000" algn="tl">
                  <a:srgbClr val="000000"/>
                </a:outerShdw>
              </a:effectLst>
              <a:latin typeface="Arial" charset="0"/>
            </a:endParaRPr>
          </a:p>
          <a:p>
            <a:pPr marL="342900" indent="-342900">
              <a:lnSpc>
                <a:spcPct val="90000"/>
              </a:lnSpc>
              <a:spcBef>
                <a:spcPct val="20000"/>
              </a:spcBef>
              <a:buClr>
                <a:srgbClr val="FF3300"/>
              </a:buClr>
              <a:buFont typeface="Wingdings" pitchFamily="2" charset="2"/>
              <a:buChar char="v"/>
              <a:defRPr/>
            </a:pPr>
            <a:r>
              <a:rPr lang="es-ES_tradnl" sz="3200" b="1" dirty="0">
                <a:solidFill>
                  <a:schemeClr val="bg1"/>
                </a:solidFill>
                <a:effectLst>
                  <a:outerShdw blurRad="38100" dist="38100" dir="2700000" algn="tl">
                    <a:srgbClr val="000000"/>
                  </a:outerShdw>
                </a:effectLst>
                <a:latin typeface="Arial" charset="0"/>
              </a:rPr>
              <a:t>Procreación</a:t>
            </a:r>
          </a:p>
          <a:p>
            <a:pPr marL="742950" lvl="1" indent="-285750">
              <a:lnSpc>
                <a:spcPct val="90000"/>
              </a:lnSpc>
              <a:spcBef>
                <a:spcPct val="20000"/>
              </a:spcBef>
              <a:buClr>
                <a:srgbClr val="FF3300"/>
              </a:buClr>
              <a:buFont typeface="Wingdings" pitchFamily="2" charset="2"/>
              <a:buChar char="v"/>
              <a:defRPr/>
            </a:pPr>
            <a:r>
              <a:rPr lang="es-ES_tradnl" sz="2800" dirty="0">
                <a:solidFill>
                  <a:schemeClr val="accent1">
                    <a:lumMod val="50000"/>
                  </a:schemeClr>
                </a:solidFill>
                <a:effectLst>
                  <a:outerShdw blurRad="38100" dist="38100" dir="2700000" algn="tl">
                    <a:srgbClr val="000000"/>
                  </a:outerShdw>
                </a:effectLst>
                <a:latin typeface="Arial" charset="0"/>
              </a:rPr>
              <a:t>Estamos dispuestos a recibir el fruto de nuestra unión</a:t>
            </a:r>
          </a:p>
          <a:p>
            <a:pPr marL="342900" indent="-342900">
              <a:lnSpc>
                <a:spcPct val="90000"/>
              </a:lnSpc>
              <a:spcBef>
                <a:spcPct val="20000"/>
              </a:spcBef>
              <a:buClr>
                <a:srgbClr val="FF3300"/>
              </a:buClr>
              <a:buFont typeface="Wingdings" pitchFamily="2" charset="2"/>
              <a:buChar char="v"/>
              <a:defRPr/>
            </a:pPr>
            <a:endParaRPr lang="es-ES_tradnl" sz="3200" dirty="0">
              <a:solidFill>
                <a:schemeClr val="bg1"/>
              </a:solidFill>
              <a:effectLst>
                <a:outerShdw blurRad="38100" dist="38100" dir="2700000" algn="tl">
                  <a:srgbClr val="000000"/>
                </a:outerShdw>
              </a:effectLst>
              <a:latin typeface="Arial" charset="0"/>
            </a:endParaRPr>
          </a:p>
        </p:txBody>
      </p:sp>
      <p:sp>
        <p:nvSpPr>
          <p:cNvPr id="2" name="Rectangle 2">
            <a:extLst>
              <a:ext uri="{FF2B5EF4-FFF2-40B4-BE49-F238E27FC236}">
                <a16:creationId xmlns:a16="http://schemas.microsoft.com/office/drawing/2014/main" id="{5390298B-18B7-8DA3-AE48-0D828C9AFE45}"/>
              </a:ext>
            </a:extLst>
          </p:cNvPr>
          <p:cNvSpPr txBox="1">
            <a:spLocks noChangeArrowheads="1"/>
          </p:cNvSpPr>
          <p:nvPr/>
        </p:nvSpPr>
        <p:spPr bwMode="auto">
          <a:xfrm>
            <a:off x="1552587" y="0"/>
            <a:ext cx="6038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Dimensiones de la relación sexual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MC900311550">
            <a:extLst>
              <a:ext uri="{FF2B5EF4-FFF2-40B4-BE49-F238E27FC236}">
                <a16:creationId xmlns:a16="http://schemas.microsoft.com/office/drawing/2014/main" id="{7A42C89E-C700-4FB5-C7F9-1C33D1685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79488"/>
            <a:ext cx="6383337"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2516" name="Text Box 4">
            <a:extLst>
              <a:ext uri="{FF2B5EF4-FFF2-40B4-BE49-F238E27FC236}">
                <a16:creationId xmlns:a16="http://schemas.microsoft.com/office/drawing/2014/main" id="{E92E6D66-108C-C1CE-24C7-E5054B8C525B}"/>
              </a:ext>
            </a:extLst>
          </p:cNvPr>
          <p:cNvSpPr txBox="1">
            <a:spLocks noChangeArrowheads="1"/>
          </p:cNvSpPr>
          <p:nvPr/>
        </p:nvSpPr>
        <p:spPr bwMode="auto">
          <a:xfrm>
            <a:off x="486431" y="1881188"/>
            <a:ext cx="8394976" cy="3539430"/>
          </a:xfrm>
          <a:prstGeom prst="rect">
            <a:avLst/>
          </a:prstGeom>
          <a:noFill/>
          <a:ln>
            <a:noFill/>
          </a:ln>
          <a:effectLst/>
        </p:spPr>
        <p:txBody>
          <a:bodyPr wrap="none" lIns="54000" rIns="54000">
            <a:spAutoFit/>
          </a:bodyPr>
          <a:lstStyle/>
          <a:p>
            <a:pPr algn="ctr">
              <a:buClr>
                <a:srgbClr val="FFFF00"/>
              </a:buClr>
              <a:buSzPct val="110000"/>
              <a:buFont typeface="Wingdings" pitchFamily="2" charset="2"/>
              <a:buChar char="ü"/>
              <a:defRPr/>
            </a:pPr>
            <a:r>
              <a:rPr lang="es-ES" sz="3200" b="1" dirty="0">
                <a:solidFill>
                  <a:schemeClr val="bg1"/>
                </a:solidFill>
                <a:effectLst>
                  <a:outerShdw blurRad="38100" dist="38100" dir="2700000" algn="tl">
                    <a:srgbClr val="000000"/>
                  </a:outerShdw>
                </a:effectLst>
                <a:latin typeface="Arial" charset="0"/>
              </a:rPr>
              <a:t> Ejercitar la paternidad y maternidad</a:t>
            </a:r>
          </a:p>
          <a:p>
            <a:pPr algn="ctr">
              <a:buClr>
                <a:srgbClr val="FFFF00"/>
              </a:buClr>
              <a:buSzPct val="110000"/>
              <a:buFont typeface="Wingdings" pitchFamily="2" charset="2"/>
              <a:buNone/>
              <a:defRPr/>
            </a:pPr>
            <a:r>
              <a:rPr lang="es-ES" sz="3200" b="1" dirty="0">
                <a:solidFill>
                  <a:srgbClr val="FFFF00"/>
                </a:solidFill>
                <a:effectLst>
                  <a:outerShdw blurRad="38100" dist="38100" dir="2700000" algn="tl">
                    <a:srgbClr val="000000"/>
                  </a:outerShdw>
                </a:effectLst>
                <a:latin typeface="Arial" charset="0"/>
              </a:rPr>
              <a:t>Libre, amorosa, responsable</a:t>
            </a:r>
            <a:r>
              <a:rPr lang="es-ES" sz="3200" b="1" dirty="0">
                <a:solidFill>
                  <a:schemeClr val="bg1"/>
                </a:solidFill>
                <a:effectLst>
                  <a:outerShdw blurRad="38100" dist="38100" dir="2700000" algn="tl">
                    <a:srgbClr val="000000"/>
                  </a:outerShdw>
                </a:effectLst>
                <a:latin typeface="Arial" charset="0"/>
              </a:rPr>
              <a:t> y consciente.</a:t>
            </a:r>
          </a:p>
          <a:p>
            <a:pPr algn="ctr">
              <a:buClr>
                <a:srgbClr val="FFFF00"/>
              </a:buClr>
              <a:buSzPct val="110000"/>
              <a:buFont typeface="Wingdings" pitchFamily="2" charset="2"/>
              <a:buChar char="ü"/>
              <a:defRPr/>
            </a:pPr>
            <a:endParaRPr lang="es-ES" sz="3200" b="1" dirty="0">
              <a:solidFill>
                <a:schemeClr val="bg1"/>
              </a:solidFill>
              <a:effectLst>
                <a:outerShdw blurRad="38100" dist="38100" dir="2700000" algn="tl">
                  <a:srgbClr val="000000"/>
                </a:outerShdw>
              </a:effectLst>
              <a:latin typeface="Arial" charset="0"/>
            </a:endParaRPr>
          </a:p>
          <a:p>
            <a:pPr algn="ctr">
              <a:buClr>
                <a:srgbClr val="FFFF00"/>
              </a:buClr>
              <a:buSzPct val="110000"/>
              <a:buFont typeface="Wingdings" pitchFamily="2" charset="2"/>
              <a:buChar char="ü"/>
              <a:defRPr/>
            </a:pPr>
            <a:endParaRPr lang="es-ES" sz="3200" b="1" dirty="0">
              <a:solidFill>
                <a:schemeClr val="bg1"/>
              </a:solidFill>
              <a:effectLst>
                <a:outerShdw blurRad="38100" dist="38100" dir="2700000" algn="tl">
                  <a:srgbClr val="000000"/>
                </a:outerShdw>
              </a:effectLst>
              <a:latin typeface="Arial" charset="0"/>
            </a:endParaRPr>
          </a:p>
          <a:p>
            <a:pPr algn="ctr">
              <a:buClr>
                <a:srgbClr val="FFFF00"/>
              </a:buClr>
              <a:buSzPct val="110000"/>
              <a:buFont typeface="Wingdings" pitchFamily="2" charset="2"/>
              <a:buChar char="ü"/>
              <a:defRPr/>
            </a:pPr>
            <a:endParaRPr lang="es-ES" sz="3200" b="1" dirty="0">
              <a:solidFill>
                <a:schemeClr val="bg1"/>
              </a:solidFill>
              <a:effectLst>
                <a:outerShdw blurRad="38100" dist="38100" dir="2700000" algn="tl">
                  <a:srgbClr val="000000"/>
                </a:outerShdw>
              </a:effectLst>
              <a:latin typeface="Arial" charset="0"/>
            </a:endParaRPr>
          </a:p>
          <a:p>
            <a:pPr algn="ctr">
              <a:buClr>
                <a:srgbClr val="FFFF00"/>
              </a:buClr>
              <a:buSzPct val="110000"/>
              <a:buFont typeface="Wingdings" pitchFamily="2" charset="2"/>
              <a:buChar char="ü"/>
              <a:defRPr/>
            </a:pPr>
            <a:r>
              <a:rPr lang="es-ES" sz="3200" b="1" dirty="0">
                <a:solidFill>
                  <a:schemeClr val="bg1"/>
                </a:solidFill>
                <a:effectLst>
                  <a:outerShdw blurRad="38100" dist="38100" dir="2700000" algn="tl">
                    <a:srgbClr val="000000"/>
                  </a:outerShdw>
                </a:effectLst>
                <a:latin typeface="Arial" charset="0"/>
              </a:rPr>
              <a:t> Equilibrio entre generosidad</a:t>
            </a:r>
          </a:p>
          <a:p>
            <a:pPr algn="ctr">
              <a:buClr>
                <a:srgbClr val="FFFF00"/>
              </a:buClr>
              <a:buSzPct val="110000"/>
              <a:buFont typeface="Wingdings" pitchFamily="2" charset="2"/>
              <a:buNone/>
              <a:defRPr/>
            </a:pPr>
            <a:r>
              <a:rPr lang="es-ES" sz="3200" b="1" dirty="0">
                <a:solidFill>
                  <a:schemeClr val="bg1"/>
                </a:solidFill>
                <a:effectLst>
                  <a:outerShdw blurRad="38100" dist="38100" dir="2700000" algn="tl">
                    <a:srgbClr val="000000"/>
                  </a:outerShdw>
                </a:effectLst>
                <a:latin typeface="Arial" charset="0"/>
              </a:rPr>
              <a:t>y responsabilidad</a:t>
            </a:r>
          </a:p>
        </p:txBody>
      </p:sp>
      <p:sp>
        <p:nvSpPr>
          <p:cNvPr id="2" name="Rectangle 2">
            <a:extLst>
              <a:ext uri="{FF2B5EF4-FFF2-40B4-BE49-F238E27FC236}">
                <a16:creationId xmlns:a16="http://schemas.microsoft.com/office/drawing/2014/main" id="{3C9622BA-B7FC-B77A-A03D-2F26E98E3EF9}"/>
              </a:ext>
            </a:extLst>
          </p:cNvPr>
          <p:cNvSpPr txBox="1">
            <a:spLocks noChangeArrowheads="1"/>
          </p:cNvSpPr>
          <p:nvPr/>
        </p:nvSpPr>
        <p:spPr bwMode="auto">
          <a:xfrm>
            <a:off x="2441452" y="0"/>
            <a:ext cx="42611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Paternidad responsable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6" name="Text Box 4">
            <a:extLst>
              <a:ext uri="{FF2B5EF4-FFF2-40B4-BE49-F238E27FC236}">
                <a16:creationId xmlns:a16="http://schemas.microsoft.com/office/drawing/2014/main" id="{E92E6D66-108C-C1CE-24C7-E5054B8C525B}"/>
              </a:ext>
            </a:extLst>
          </p:cNvPr>
          <p:cNvSpPr txBox="1">
            <a:spLocks noChangeArrowheads="1"/>
          </p:cNvSpPr>
          <p:nvPr/>
        </p:nvSpPr>
        <p:spPr bwMode="auto">
          <a:xfrm>
            <a:off x="359532" y="944724"/>
            <a:ext cx="4861959" cy="3108543"/>
          </a:xfrm>
          <a:prstGeom prst="rect">
            <a:avLst/>
          </a:prstGeom>
          <a:noFill/>
          <a:ln>
            <a:noFill/>
          </a:ln>
          <a:effectLst/>
        </p:spPr>
        <p:txBody>
          <a:bodyPr wrap="none" lIns="54000" rIns="54000">
            <a:spAutoFit/>
          </a:bodyPr>
          <a:lstStyle/>
          <a:p>
            <a:pPr>
              <a:buClr>
                <a:srgbClr val="FFFF00"/>
              </a:buClr>
              <a:buSzPct val="110000"/>
              <a:defRPr/>
            </a:pPr>
            <a:r>
              <a:rPr lang="es-ES" sz="2800" b="1" dirty="0">
                <a:solidFill>
                  <a:srgbClr val="002060"/>
                </a:solidFill>
                <a:latin typeface="Arial" charset="0"/>
              </a:rPr>
              <a:t>La decisión de tener un hijo</a:t>
            </a:r>
          </a:p>
          <a:p>
            <a:pPr>
              <a:buClr>
                <a:srgbClr val="FFFF00"/>
              </a:buClr>
              <a:buSzPct val="110000"/>
              <a:defRPr/>
            </a:pPr>
            <a:r>
              <a:rPr lang="es-ES" sz="2800" b="1" dirty="0">
                <a:solidFill>
                  <a:srgbClr val="002060"/>
                </a:solidFill>
                <a:latin typeface="Arial" charset="0"/>
              </a:rPr>
              <a:t>ha de valorar el bien de:</a:t>
            </a:r>
          </a:p>
          <a:p>
            <a:pPr>
              <a:buClr>
                <a:srgbClr val="FFFF00"/>
              </a:buClr>
              <a:buSzPct val="110000"/>
              <a:buFont typeface="Wingdings" pitchFamily="2" charset="2"/>
              <a:buChar char="ü"/>
              <a:defRPr/>
            </a:pPr>
            <a:endParaRPr lang="es-ES" sz="2800" b="1" dirty="0">
              <a:solidFill>
                <a:srgbClr val="002060"/>
              </a:solidFill>
              <a:latin typeface="Arial" charset="0"/>
            </a:endParaRPr>
          </a:p>
          <a:p>
            <a:pPr>
              <a:buClr>
                <a:srgbClr val="FF0000"/>
              </a:buClr>
              <a:buSzPct val="110000"/>
              <a:buFont typeface="Wingdings" pitchFamily="2" charset="2"/>
              <a:buChar char="ü"/>
              <a:defRPr/>
            </a:pPr>
            <a:r>
              <a:rPr lang="es-ES" sz="2800" b="1" dirty="0">
                <a:solidFill>
                  <a:srgbClr val="002060"/>
                </a:solidFill>
                <a:latin typeface="Arial" charset="0"/>
              </a:rPr>
              <a:t>... el matrimonio</a:t>
            </a:r>
          </a:p>
          <a:p>
            <a:pPr>
              <a:buClr>
                <a:srgbClr val="FF0000"/>
              </a:buClr>
              <a:buSzPct val="110000"/>
              <a:buFont typeface="Wingdings" pitchFamily="2" charset="2"/>
              <a:buChar char="ü"/>
              <a:defRPr/>
            </a:pPr>
            <a:r>
              <a:rPr lang="es-ES" sz="2800" b="1" dirty="0">
                <a:solidFill>
                  <a:srgbClr val="002060"/>
                </a:solidFill>
                <a:latin typeface="Arial" charset="0"/>
              </a:rPr>
              <a:t>... los hijos ya nacidos</a:t>
            </a:r>
          </a:p>
          <a:p>
            <a:pPr>
              <a:buClr>
                <a:srgbClr val="FF0000"/>
              </a:buClr>
              <a:buSzPct val="110000"/>
              <a:buFont typeface="Wingdings" pitchFamily="2" charset="2"/>
              <a:buChar char="ü"/>
              <a:defRPr/>
            </a:pPr>
            <a:r>
              <a:rPr lang="es-ES" sz="2800" b="1" dirty="0">
                <a:solidFill>
                  <a:srgbClr val="002060"/>
                </a:solidFill>
                <a:latin typeface="Arial" charset="0"/>
              </a:rPr>
              <a:t>... los hijos por nacer</a:t>
            </a:r>
          </a:p>
          <a:p>
            <a:pPr>
              <a:buClr>
                <a:srgbClr val="FF0000"/>
              </a:buClr>
              <a:buSzPct val="110000"/>
              <a:buFont typeface="Wingdings" pitchFamily="2" charset="2"/>
              <a:buChar char="ü"/>
              <a:defRPr/>
            </a:pPr>
            <a:r>
              <a:rPr lang="es-ES" sz="2800" b="1" dirty="0">
                <a:solidFill>
                  <a:srgbClr val="002060"/>
                </a:solidFill>
                <a:latin typeface="Arial" charset="0"/>
              </a:rPr>
              <a:t>... la sociedad</a:t>
            </a:r>
          </a:p>
        </p:txBody>
      </p:sp>
      <p:pic>
        <p:nvPicPr>
          <p:cNvPr id="3" name="Graphic 2">
            <a:extLst>
              <a:ext uri="{FF2B5EF4-FFF2-40B4-BE49-F238E27FC236}">
                <a16:creationId xmlns:a16="http://schemas.microsoft.com/office/drawing/2014/main" id="{329D1F68-EE89-1B29-E8E7-E81557FCFE3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6016" y="2404291"/>
            <a:ext cx="4331843" cy="4274947"/>
          </a:xfrm>
          <a:prstGeom prst="rect">
            <a:avLst/>
          </a:prstGeom>
        </p:spPr>
      </p:pic>
      <p:sp>
        <p:nvSpPr>
          <p:cNvPr id="2" name="Rectangle 2">
            <a:extLst>
              <a:ext uri="{FF2B5EF4-FFF2-40B4-BE49-F238E27FC236}">
                <a16:creationId xmlns:a16="http://schemas.microsoft.com/office/drawing/2014/main" id="{221E9FD6-BDE4-164F-3060-A026BAE7053D}"/>
              </a:ext>
            </a:extLst>
          </p:cNvPr>
          <p:cNvSpPr txBox="1">
            <a:spLocks noChangeArrowheads="1"/>
          </p:cNvSpPr>
          <p:nvPr/>
        </p:nvSpPr>
        <p:spPr bwMode="auto">
          <a:xfrm>
            <a:off x="2441452" y="0"/>
            <a:ext cx="42611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Paternidad responsable</a:t>
            </a:r>
          </a:p>
        </p:txBody>
      </p:sp>
    </p:spTree>
    <p:extLst>
      <p:ext uri="{BB962C8B-B14F-4D97-AF65-F5344CB8AC3E}">
        <p14:creationId xmlns:p14="http://schemas.microsoft.com/office/powerpoint/2010/main" val="3082134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F88DD45-4652-43E6-57C2-D22885638750}"/>
              </a:ext>
            </a:extLst>
          </p:cNvPr>
          <p:cNvSpPr>
            <a:spLocks noChangeArrowheads="1"/>
          </p:cNvSpPr>
          <p:nvPr/>
        </p:nvSpPr>
        <p:spPr bwMode="auto">
          <a:xfrm>
            <a:off x="762000" y="5867400"/>
            <a:ext cx="3048000" cy="2286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ES" altLang="es-ES" sz="2000">
              <a:latin typeface="Arial" panose="020B0604020202020204" pitchFamily="34" charset="0"/>
            </a:endParaRPr>
          </a:p>
        </p:txBody>
      </p:sp>
      <p:pic>
        <p:nvPicPr>
          <p:cNvPr id="103428" name="Picture 4" descr="Fertilidad de la Pareja Humana Corregida">
            <a:extLst>
              <a:ext uri="{FF2B5EF4-FFF2-40B4-BE49-F238E27FC236}">
                <a16:creationId xmlns:a16="http://schemas.microsoft.com/office/drawing/2014/main" id="{2CCB2EA4-5898-9419-1B17-F07EFA987FE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981075"/>
            <a:ext cx="860425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40E2122-D4D2-C5F6-56C5-14949654CC2F}"/>
              </a:ext>
            </a:extLst>
          </p:cNvPr>
          <p:cNvSpPr txBox="1">
            <a:spLocks noChangeArrowheads="1"/>
          </p:cNvSpPr>
          <p:nvPr/>
        </p:nvSpPr>
        <p:spPr bwMode="auto">
          <a:xfrm>
            <a:off x="1683232" y="0"/>
            <a:ext cx="57775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La fertilidad de la pareja humana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Marcador de contenido 2">
            <a:extLst>
              <a:ext uri="{FF2B5EF4-FFF2-40B4-BE49-F238E27FC236}">
                <a16:creationId xmlns:a16="http://schemas.microsoft.com/office/drawing/2014/main" id="{750F8BAE-7310-8112-D30F-358F3D1D8D6A}"/>
              </a:ext>
            </a:extLst>
          </p:cNvPr>
          <p:cNvSpPr>
            <a:spLocks noGrp="1" noChangeArrowheads="1"/>
          </p:cNvSpPr>
          <p:nvPr>
            <p:ph sz="half" idx="1"/>
          </p:nvPr>
        </p:nvSpPr>
        <p:spPr>
          <a:xfrm>
            <a:off x="251520" y="1484784"/>
            <a:ext cx="5795963" cy="3662363"/>
          </a:xfrm>
        </p:spPr>
        <p:txBody>
          <a:bodyPr/>
          <a:lstStyle/>
          <a:p>
            <a:r>
              <a:rPr lang="es-ES" altLang="es-ES" b="1" dirty="0"/>
              <a:t>Sexualidad genitalidad y matrimonio</a:t>
            </a:r>
          </a:p>
          <a:p>
            <a:r>
              <a:rPr lang="es-ES" altLang="es-ES" b="1" dirty="0"/>
              <a:t>Sexualidad y procreación</a:t>
            </a:r>
          </a:p>
          <a:p>
            <a:r>
              <a:rPr lang="es-ES" altLang="es-ES" b="1" dirty="0"/>
              <a:t>Sexualidad y amor</a:t>
            </a:r>
          </a:p>
          <a:p>
            <a:r>
              <a:rPr lang="es-ES" altLang="es-ES" b="1" dirty="0"/>
              <a:t>Procreación y matrimonio</a:t>
            </a:r>
          </a:p>
          <a:p>
            <a:r>
              <a:rPr lang="es-ES" altLang="es-ES" b="1" dirty="0"/>
              <a:t>Procreación y paternidad</a:t>
            </a:r>
          </a:p>
          <a:p>
            <a:r>
              <a:rPr lang="es-ES" altLang="es-ES" b="1" dirty="0"/>
              <a:t>Procreación y maternidad</a:t>
            </a:r>
          </a:p>
          <a:p>
            <a:r>
              <a:rPr lang="es-ES" altLang="es-ES" b="1" dirty="0"/>
              <a:t>Sexualidad y matrimonio</a:t>
            </a:r>
          </a:p>
          <a:p>
            <a:endParaRPr lang="es-ES" altLang="es-ES" dirty="0"/>
          </a:p>
        </p:txBody>
      </p:sp>
      <p:pic>
        <p:nvPicPr>
          <p:cNvPr id="73732" name="Imagen 5">
            <a:extLst>
              <a:ext uri="{FF2B5EF4-FFF2-40B4-BE49-F238E27FC236}">
                <a16:creationId xmlns:a16="http://schemas.microsoft.com/office/drawing/2014/main" id="{65308F19-0C11-2DDE-1AA2-034414EE6C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1163" y="4289425"/>
            <a:ext cx="123983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Imagen 6">
            <a:extLst>
              <a:ext uri="{FF2B5EF4-FFF2-40B4-BE49-F238E27FC236}">
                <a16:creationId xmlns:a16="http://schemas.microsoft.com/office/drawing/2014/main" id="{794D7539-D5F0-0FA4-60E5-51F39B9491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9250" y="3035300"/>
            <a:ext cx="12414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n 7">
            <a:extLst>
              <a:ext uri="{FF2B5EF4-FFF2-40B4-BE49-F238E27FC236}">
                <a16:creationId xmlns:a16="http://schemas.microsoft.com/office/drawing/2014/main" id="{0B564985-1659-87CA-5463-7F2996AC7E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5913" y="1698625"/>
            <a:ext cx="1309687"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F3DAB961-1485-720C-C289-FBCBD5D402C3}"/>
              </a:ext>
            </a:extLst>
          </p:cNvPr>
          <p:cNvSpPr txBox="1">
            <a:spLocks noChangeArrowheads="1"/>
          </p:cNvSpPr>
          <p:nvPr/>
        </p:nvSpPr>
        <p:spPr bwMode="auto">
          <a:xfrm>
            <a:off x="349949" y="-1260"/>
            <a:ext cx="83583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Revolución sexual: Ruptura o separación entre:</a:t>
            </a:r>
            <a:endParaRPr lang="es-ES_tradnl" altLang="es-ES" sz="2800" b="1" kern="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9" descr="MP900399987">
            <a:extLst>
              <a:ext uri="{FF2B5EF4-FFF2-40B4-BE49-F238E27FC236}">
                <a16:creationId xmlns:a16="http://schemas.microsoft.com/office/drawing/2014/main" id="{E90ACD28-183C-C2C5-86C3-18E139840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12763"/>
            <a:ext cx="4178301" cy="634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29" name="Text Box 5">
            <a:extLst>
              <a:ext uri="{FF2B5EF4-FFF2-40B4-BE49-F238E27FC236}">
                <a16:creationId xmlns:a16="http://schemas.microsoft.com/office/drawing/2014/main" id="{6AF964B4-1F15-9E00-3C11-9563047E443D}"/>
              </a:ext>
            </a:extLst>
          </p:cNvPr>
          <p:cNvSpPr txBox="1">
            <a:spLocks noChangeArrowheads="1"/>
          </p:cNvSpPr>
          <p:nvPr/>
        </p:nvSpPr>
        <p:spPr bwMode="auto">
          <a:xfrm>
            <a:off x="4882088" y="2528900"/>
            <a:ext cx="3364754" cy="1569660"/>
          </a:xfrm>
          <a:prstGeom prst="rect">
            <a:avLst/>
          </a:prstGeom>
          <a:noFill/>
          <a:ln>
            <a:noFill/>
          </a:ln>
          <a:effectLst/>
        </p:spPr>
        <p:txBody>
          <a:bodyPr wrap="none" lIns="54000" rIns="54000">
            <a:spAutoFit/>
          </a:bodyPr>
          <a:lstStyle/>
          <a:p>
            <a:pPr algn="ctr">
              <a:buClr>
                <a:srgbClr val="FFFF00"/>
              </a:buClr>
              <a:buSzPct val="110000"/>
              <a:buFont typeface="Wingdings" pitchFamily="2" charset="2"/>
              <a:buNone/>
              <a:defRPr/>
            </a:pPr>
            <a:r>
              <a:rPr lang="es-ES" sz="4800" b="1" dirty="0">
                <a:solidFill>
                  <a:schemeClr val="bg1"/>
                </a:solidFill>
                <a:effectLst>
                  <a:outerShdw blurRad="38100" dist="38100" dir="2700000" algn="tl">
                    <a:srgbClr val="000000"/>
                  </a:outerShdw>
                </a:effectLst>
                <a:latin typeface="Arial" charset="0"/>
              </a:rPr>
              <a:t>... ¡es cosa</a:t>
            </a:r>
          </a:p>
          <a:p>
            <a:pPr algn="ctr">
              <a:buClr>
                <a:srgbClr val="FFFF00"/>
              </a:buClr>
              <a:buSzPct val="110000"/>
              <a:buFont typeface="Wingdings" pitchFamily="2" charset="2"/>
              <a:buNone/>
              <a:defRPr/>
            </a:pPr>
            <a:r>
              <a:rPr lang="es-ES" sz="4800" b="1" dirty="0">
                <a:solidFill>
                  <a:schemeClr val="bg1"/>
                </a:solidFill>
                <a:effectLst>
                  <a:outerShdw blurRad="38100" dist="38100" dir="2700000" algn="tl">
                    <a:srgbClr val="000000"/>
                  </a:outerShdw>
                </a:effectLst>
                <a:latin typeface="Arial" charset="0"/>
              </a:rPr>
              <a:t>de los dos!</a:t>
            </a:r>
          </a:p>
        </p:txBody>
      </p:sp>
      <p:sp>
        <p:nvSpPr>
          <p:cNvPr id="717830" name="Text Box 6">
            <a:extLst>
              <a:ext uri="{FF2B5EF4-FFF2-40B4-BE49-F238E27FC236}">
                <a16:creationId xmlns:a16="http://schemas.microsoft.com/office/drawing/2014/main" id="{EFAAD59C-5446-8A14-F040-81C489A506A2}"/>
              </a:ext>
            </a:extLst>
          </p:cNvPr>
          <p:cNvSpPr txBox="1">
            <a:spLocks noChangeArrowheads="1"/>
          </p:cNvSpPr>
          <p:nvPr/>
        </p:nvSpPr>
        <p:spPr bwMode="auto">
          <a:xfrm>
            <a:off x="360363" y="1206500"/>
            <a:ext cx="3406775" cy="701675"/>
          </a:xfrm>
          <a:prstGeom prst="rect">
            <a:avLst/>
          </a:prstGeom>
          <a:noFill/>
          <a:ln>
            <a:noFill/>
          </a:ln>
          <a:effectLst/>
        </p:spPr>
        <p:txBody>
          <a:bodyPr wrap="none" lIns="54000" rIns="54000">
            <a:spAutoFit/>
          </a:bodyPr>
          <a:lstStyle/>
          <a:p>
            <a:pPr>
              <a:buClr>
                <a:srgbClr val="FFFF00"/>
              </a:buClr>
              <a:buSzPct val="110000"/>
              <a:buFont typeface="Wingdings" pitchFamily="2" charset="2"/>
              <a:buNone/>
              <a:defRPr/>
            </a:pPr>
            <a:r>
              <a:rPr lang="es-ES" sz="4000" b="1" i="1">
                <a:solidFill>
                  <a:srgbClr val="FF0000"/>
                </a:solidFill>
                <a:effectLst>
                  <a:outerShdw blurRad="38100" dist="38100" dir="2700000" algn="tl">
                    <a:srgbClr val="000000"/>
                  </a:outerShdw>
                </a:effectLst>
                <a:latin typeface="Arial" charset="0"/>
              </a:rPr>
              <a:t>SEXUALIDAD</a:t>
            </a:r>
          </a:p>
        </p:txBody>
      </p:sp>
      <p:sp>
        <p:nvSpPr>
          <p:cNvPr id="717832" name="Text Box 8">
            <a:extLst>
              <a:ext uri="{FF2B5EF4-FFF2-40B4-BE49-F238E27FC236}">
                <a16:creationId xmlns:a16="http://schemas.microsoft.com/office/drawing/2014/main" id="{ED8775B8-E68C-5F48-1833-91D5EE6AB5CC}"/>
              </a:ext>
            </a:extLst>
          </p:cNvPr>
          <p:cNvSpPr txBox="1">
            <a:spLocks noChangeArrowheads="1"/>
          </p:cNvSpPr>
          <p:nvPr/>
        </p:nvSpPr>
        <p:spPr bwMode="auto">
          <a:xfrm>
            <a:off x="360363" y="4762500"/>
            <a:ext cx="3124200" cy="701675"/>
          </a:xfrm>
          <a:prstGeom prst="rect">
            <a:avLst/>
          </a:prstGeom>
          <a:noFill/>
          <a:ln>
            <a:noFill/>
          </a:ln>
          <a:effectLst/>
        </p:spPr>
        <p:txBody>
          <a:bodyPr wrap="none" lIns="54000" rIns="54000">
            <a:spAutoFit/>
          </a:bodyPr>
          <a:lstStyle/>
          <a:p>
            <a:pPr>
              <a:buClr>
                <a:srgbClr val="FFFF00"/>
              </a:buClr>
              <a:buSzPct val="110000"/>
              <a:buFont typeface="Wingdings" pitchFamily="2" charset="2"/>
              <a:buNone/>
              <a:defRPr/>
            </a:pPr>
            <a:r>
              <a:rPr lang="es-ES" sz="4000" b="1" i="1">
                <a:solidFill>
                  <a:srgbClr val="FF0000"/>
                </a:solidFill>
                <a:effectLst>
                  <a:outerShdw blurRad="38100" dist="38100" dir="2700000" algn="tl">
                    <a:srgbClr val="000000"/>
                  </a:outerShdw>
                </a:effectLst>
                <a:latin typeface="Arial" charset="0"/>
              </a:rPr>
              <a:t>FERTILIDAD</a:t>
            </a:r>
          </a:p>
        </p:txBody>
      </p:sp>
      <p:sp>
        <p:nvSpPr>
          <p:cNvPr id="2" name="Rectangle 2">
            <a:extLst>
              <a:ext uri="{FF2B5EF4-FFF2-40B4-BE49-F238E27FC236}">
                <a16:creationId xmlns:a16="http://schemas.microsoft.com/office/drawing/2014/main" id="{5E6B1122-3575-FDB0-F546-69400D14CD73}"/>
              </a:ext>
            </a:extLst>
          </p:cNvPr>
          <p:cNvSpPr txBox="1">
            <a:spLocks noChangeArrowheads="1"/>
          </p:cNvSpPr>
          <p:nvPr/>
        </p:nvSpPr>
        <p:spPr bwMode="auto">
          <a:xfrm>
            <a:off x="3271808" y="0"/>
            <a:ext cx="26003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 ¡de los dos!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Oval 3">
            <a:extLst>
              <a:ext uri="{FF2B5EF4-FFF2-40B4-BE49-F238E27FC236}">
                <a16:creationId xmlns:a16="http://schemas.microsoft.com/office/drawing/2014/main" id="{BE9C07A4-F9D7-DF59-677A-45C137B38EB7}"/>
              </a:ext>
            </a:extLst>
          </p:cNvPr>
          <p:cNvSpPr>
            <a:spLocks noChangeArrowheads="1"/>
          </p:cNvSpPr>
          <p:nvPr/>
        </p:nvSpPr>
        <p:spPr bwMode="auto">
          <a:xfrm>
            <a:off x="2971800" y="2446338"/>
            <a:ext cx="2667000" cy="1676400"/>
          </a:xfrm>
          <a:prstGeom prst="ellipse">
            <a:avLst/>
          </a:prstGeom>
          <a:solidFill>
            <a:srgbClr val="6699FF">
              <a:alpha val="50195"/>
            </a:srgbClr>
          </a:solidFill>
          <a:ln w="9525">
            <a:solidFill>
              <a:schemeClr val="tx1"/>
            </a:solidFill>
            <a:round/>
            <a:headEnd/>
            <a:tailEnd/>
          </a:ln>
        </p:spPr>
        <p:txBody>
          <a:bodyPr wrap="none" anchor="ctr"/>
          <a:lstStyle/>
          <a:p>
            <a:pPr algn="ctr" eaLnBrk="1" hangingPunct="1">
              <a:defRPr/>
            </a:pPr>
            <a:r>
              <a:rPr lang="es-ES_tradnl" sz="2800" dirty="0">
                <a:latin typeface="Franklin Gothic Demi" pitchFamily="34" charset="0"/>
              </a:rPr>
              <a:t>VIVIR LA</a:t>
            </a:r>
            <a:br>
              <a:rPr lang="es-ES_tradnl" sz="2800" dirty="0">
                <a:latin typeface="Franklin Gothic Demi" pitchFamily="34" charset="0"/>
              </a:rPr>
            </a:br>
            <a:r>
              <a:rPr lang="es-ES_tradnl" sz="2800" dirty="0">
                <a:solidFill>
                  <a:schemeClr val="accent3"/>
                </a:solidFill>
                <a:latin typeface="Franklin Gothic Demi" pitchFamily="34" charset="0"/>
              </a:rPr>
              <a:t>FERTILIDAD</a:t>
            </a:r>
            <a:endParaRPr lang="es-ES" sz="2800" dirty="0">
              <a:solidFill>
                <a:schemeClr val="accent3"/>
              </a:solidFill>
              <a:latin typeface="Franklin Gothic Demi" pitchFamily="34" charset="0"/>
            </a:endParaRPr>
          </a:p>
        </p:txBody>
      </p:sp>
      <p:sp>
        <p:nvSpPr>
          <p:cNvPr id="105476" name="Rectangle 4">
            <a:extLst>
              <a:ext uri="{FF2B5EF4-FFF2-40B4-BE49-F238E27FC236}">
                <a16:creationId xmlns:a16="http://schemas.microsoft.com/office/drawing/2014/main" id="{355D4D65-3A1D-E6D4-AF2D-0B9CD90F32A2}"/>
              </a:ext>
            </a:extLst>
          </p:cNvPr>
          <p:cNvSpPr>
            <a:spLocks noChangeArrowheads="1"/>
          </p:cNvSpPr>
          <p:nvPr/>
        </p:nvSpPr>
        <p:spPr bwMode="auto">
          <a:xfrm>
            <a:off x="7010400" y="3665538"/>
            <a:ext cx="1816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es-ES" sz="2800" dirty="0">
                <a:solidFill>
                  <a:srgbClr val="FF0000"/>
                </a:solidFill>
                <a:latin typeface="Franklin Gothic Demi" panose="020B0703020102020204" pitchFamily="34" charset="0"/>
              </a:rPr>
              <a:t>CUIDARLA</a:t>
            </a:r>
            <a:endParaRPr lang="es-ES" altLang="es-ES" sz="2800" dirty="0">
              <a:solidFill>
                <a:srgbClr val="FF0000"/>
              </a:solidFill>
              <a:latin typeface="Franklin Gothic Demi" panose="020B0703020102020204" pitchFamily="34" charset="0"/>
            </a:endParaRPr>
          </a:p>
        </p:txBody>
      </p:sp>
      <p:sp>
        <p:nvSpPr>
          <p:cNvPr id="105477" name="Rectangle 5">
            <a:extLst>
              <a:ext uri="{FF2B5EF4-FFF2-40B4-BE49-F238E27FC236}">
                <a16:creationId xmlns:a16="http://schemas.microsoft.com/office/drawing/2014/main" id="{4F098FC3-025A-014D-B9E8-0A512CB9A601}"/>
              </a:ext>
            </a:extLst>
          </p:cNvPr>
          <p:cNvSpPr>
            <a:spLocks noChangeArrowheads="1"/>
          </p:cNvSpPr>
          <p:nvPr/>
        </p:nvSpPr>
        <p:spPr bwMode="auto">
          <a:xfrm>
            <a:off x="5715000" y="5265738"/>
            <a:ext cx="2201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es-ES" sz="2800" dirty="0">
                <a:solidFill>
                  <a:srgbClr val="FF0000"/>
                </a:solidFill>
                <a:latin typeface="Franklin Gothic Demi" panose="020B0703020102020204" pitchFamily="34" charset="0"/>
              </a:rPr>
              <a:t>INTEGRARLA</a:t>
            </a:r>
            <a:endParaRPr lang="es-ES" altLang="es-ES" sz="2800" dirty="0">
              <a:solidFill>
                <a:srgbClr val="FF0000"/>
              </a:solidFill>
              <a:latin typeface="Franklin Gothic Demi" panose="020B0703020102020204" pitchFamily="34" charset="0"/>
            </a:endParaRPr>
          </a:p>
        </p:txBody>
      </p:sp>
      <p:sp>
        <p:nvSpPr>
          <p:cNvPr id="105478" name="AutoShape 6">
            <a:extLst>
              <a:ext uri="{FF2B5EF4-FFF2-40B4-BE49-F238E27FC236}">
                <a16:creationId xmlns:a16="http://schemas.microsoft.com/office/drawing/2014/main" id="{BA5F54CE-C400-42E9-970F-3416F8219DB0}"/>
              </a:ext>
            </a:extLst>
          </p:cNvPr>
          <p:cNvSpPr>
            <a:spLocks noChangeArrowheads="1"/>
          </p:cNvSpPr>
          <p:nvPr/>
        </p:nvSpPr>
        <p:spPr bwMode="auto">
          <a:xfrm rot="823443">
            <a:off x="5715000" y="3436938"/>
            <a:ext cx="1219200" cy="457200"/>
          </a:xfrm>
          <a:prstGeom prst="rightArrow">
            <a:avLst>
              <a:gd name="adj1" fmla="val 50000"/>
              <a:gd name="adj2" fmla="val 66667"/>
            </a:avLst>
          </a:prstGeom>
          <a:solidFill>
            <a:srgbClr val="66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ES" altLang="es-ES" sz="2000">
              <a:latin typeface="Arial" panose="020B0604020202020204" pitchFamily="34" charset="0"/>
            </a:endParaRPr>
          </a:p>
        </p:txBody>
      </p:sp>
      <p:sp>
        <p:nvSpPr>
          <p:cNvPr id="105479" name="AutoShape 7">
            <a:extLst>
              <a:ext uri="{FF2B5EF4-FFF2-40B4-BE49-F238E27FC236}">
                <a16:creationId xmlns:a16="http://schemas.microsoft.com/office/drawing/2014/main" id="{6F5DF728-220A-8C97-C77D-6280F20FF8BA}"/>
              </a:ext>
            </a:extLst>
          </p:cNvPr>
          <p:cNvSpPr>
            <a:spLocks noChangeArrowheads="1"/>
          </p:cNvSpPr>
          <p:nvPr/>
        </p:nvSpPr>
        <p:spPr bwMode="auto">
          <a:xfrm rot="3766699">
            <a:off x="4953000" y="4351338"/>
            <a:ext cx="1219200" cy="457200"/>
          </a:xfrm>
          <a:prstGeom prst="rightArrow">
            <a:avLst>
              <a:gd name="adj1" fmla="val 50000"/>
              <a:gd name="adj2" fmla="val 66667"/>
            </a:avLst>
          </a:prstGeom>
          <a:solidFill>
            <a:srgbClr val="66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ES" altLang="es-ES" sz="2000">
              <a:latin typeface="Arial" panose="020B0604020202020204" pitchFamily="34" charset="0"/>
            </a:endParaRPr>
          </a:p>
        </p:txBody>
      </p:sp>
      <p:sp>
        <p:nvSpPr>
          <p:cNvPr id="105480" name="AutoShape 8">
            <a:extLst>
              <a:ext uri="{FF2B5EF4-FFF2-40B4-BE49-F238E27FC236}">
                <a16:creationId xmlns:a16="http://schemas.microsoft.com/office/drawing/2014/main" id="{315E1468-86A4-70B0-F019-13A6D5CB5FB8}"/>
              </a:ext>
            </a:extLst>
          </p:cNvPr>
          <p:cNvSpPr>
            <a:spLocks noChangeArrowheads="1"/>
          </p:cNvSpPr>
          <p:nvPr/>
        </p:nvSpPr>
        <p:spPr bwMode="auto">
          <a:xfrm rot="3266610">
            <a:off x="2514600" y="1836738"/>
            <a:ext cx="1219200" cy="457200"/>
          </a:xfrm>
          <a:prstGeom prst="rightArrow">
            <a:avLst>
              <a:gd name="adj1" fmla="val 50000"/>
              <a:gd name="adj2" fmla="val 66667"/>
            </a:avLst>
          </a:prstGeom>
          <a:solidFill>
            <a:srgbClr val="66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ES" altLang="es-ES" sz="2000">
              <a:latin typeface="Arial" panose="020B0604020202020204" pitchFamily="34" charset="0"/>
            </a:endParaRPr>
          </a:p>
        </p:txBody>
      </p:sp>
      <p:sp>
        <p:nvSpPr>
          <p:cNvPr id="105481" name="Rectangle 9">
            <a:extLst>
              <a:ext uri="{FF2B5EF4-FFF2-40B4-BE49-F238E27FC236}">
                <a16:creationId xmlns:a16="http://schemas.microsoft.com/office/drawing/2014/main" id="{5B006FC0-F4EC-9436-1B02-3B312009287B}"/>
              </a:ext>
            </a:extLst>
          </p:cNvPr>
          <p:cNvSpPr>
            <a:spLocks noChangeArrowheads="1"/>
          </p:cNvSpPr>
          <p:nvPr/>
        </p:nvSpPr>
        <p:spPr bwMode="auto">
          <a:xfrm>
            <a:off x="381000" y="922338"/>
            <a:ext cx="22367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s-ES_tradnl" altLang="es-ES" sz="2800" dirty="0">
                <a:solidFill>
                  <a:srgbClr val="FF0000"/>
                </a:solidFill>
                <a:latin typeface="Franklin Gothic Demi" panose="020B0703020102020204" pitchFamily="34" charset="0"/>
              </a:rPr>
              <a:t>CONOCER LA</a:t>
            </a:r>
          </a:p>
          <a:p>
            <a:pPr algn="ctr" eaLnBrk="1" hangingPunct="1">
              <a:spcBef>
                <a:spcPct val="0"/>
              </a:spcBef>
              <a:buFontTx/>
              <a:buNone/>
            </a:pPr>
            <a:r>
              <a:rPr lang="es-ES_tradnl" altLang="es-ES" sz="2800" dirty="0">
                <a:solidFill>
                  <a:srgbClr val="FF0000"/>
                </a:solidFill>
                <a:latin typeface="Franklin Gothic Demi" panose="020B0703020102020204" pitchFamily="34" charset="0"/>
              </a:rPr>
              <a:t>FERTILIDAD</a:t>
            </a:r>
            <a:endParaRPr lang="es-ES" altLang="es-ES" sz="2800" dirty="0">
              <a:solidFill>
                <a:srgbClr val="FF0000"/>
              </a:solidFill>
              <a:latin typeface="Franklin Gothic Demi" panose="020B0703020102020204" pitchFamily="34" charset="0"/>
            </a:endParaRPr>
          </a:p>
        </p:txBody>
      </p:sp>
      <p:sp>
        <p:nvSpPr>
          <p:cNvPr id="105482" name="Rectangle 10">
            <a:extLst>
              <a:ext uri="{FF2B5EF4-FFF2-40B4-BE49-F238E27FC236}">
                <a16:creationId xmlns:a16="http://schemas.microsoft.com/office/drawing/2014/main" id="{11BB7045-B820-495D-B19A-E845B97B4ECB}"/>
              </a:ext>
            </a:extLst>
          </p:cNvPr>
          <p:cNvSpPr>
            <a:spLocks noChangeArrowheads="1"/>
          </p:cNvSpPr>
          <p:nvPr/>
        </p:nvSpPr>
        <p:spPr bwMode="auto">
          <a:xfrm>
            <a:off x="3276600" y="5646738"/>
            <a:ext cx="2081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es-ES" sz="2800" dirty="0">
                <a:solidFill>
                  <a:srgbClr val="FF0000"/>
                </a:solidFill>
                <a:latin typeface="Franklin Gothic Demi" panose="020B0703020102020204" pitchFamily="34" charset="0"/>
              </a:rPr>
              <a:t>VALORARLA</a:t>
            </a:r>
            <a:endParaRPr lang="es-ES" altLang="es-ES" sz="2800" dirty="0">
              <a:solidFill>
                <a:srgbClr val="FF0000"/>
              </a:solidFill>
              <a:latin typeface="Franklin Gothic Demi" panose="020B0703020102020204" pitchFamily="34" charset="0"/>
            </a:endParaRPr>
          </a:p>
        </p:txBody>
      </p:sp>
      <p:sp>
        <p:nvSpPr>
          <p:cNvPr id="105483" name="AutoShape 11">
            <a:extLst>
              <a:ext uri="{FF2B5EF4-FFF2-40B4-BE49-F238E27FC236}">
                <a16:creationId xmlns:a16="http://schemas.microsoft.com/office/drawing/2014/main" id="{BBFF4627-4CD9-838C-0EFB-CA767990B909}"/>
              </a:ext>
            </a:extLst>
          </p:cNvPr>
          <p:cNvSpPr>
            <a:spLocks noChangeArrowheads="1"/>
          </p:cNvSpPr>
          <p:nvPr/>
        </p:nvSpPr>
        <p:spPr bwMode="auto">
          <a:xfrm rot="7711916">
            <a:off x="2209800" y="4198938"/>
            <a:ext cx="1219200" cy="457200"/>
          </a:xfrm>
          <a:prstGeom prst="rightArrow">
            <a:avLst>
              <a:gd name="adj1" fmla="val 50000"/>
              <a:gd name="adj2" fmla="val 66667"/>
            </a:avLst>
          </a:prstGeom>
          <a:solidFill>
            <a:srgbClr val="66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ES" altLang="es-ES" sz="2000">
              <a:latin typeface="Arial" panose="020B0604020202020204" pitchFamily="34" charset="0"/>
            </a:endParaRPr>
          </a:p>
        </p:txBody>
      </p:sp>
      <p:sp>
        <p:nvSpPr>
          <p:cNvPr id="105484" name="Rectangle 12">
            <a:extLst>
              <a:ext uri="{FF2B5EF4-FFF2-40B4-BE49-F238E27FC236}">
                <a16:creationId xmlns:a16="http://schemas.microsoft.com/office/drawing/2014/main" id="{5AAEB201-2FE9-0B18-B80E-8A7B2B1CDC00}"/>
              </a:ext>
            </a:extLst>
          </p:cNvPr>
          <p:cNvSpPr>
            <a:spLocks noChangeArrowheads="1"/>
          </p:cNvSpPr>
          <p:nvPr/>
        </p:nvSpPr>
        <p:spPr bwMode="auto">
          <a:xfrm>
            <a:off x="6705600" y="1684338"/>
            <a:ext cx="1911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es-ES" sz="2800" dirty="0">
                <a:solidFill>
                  <a:srgbClr val="FF0000"/>
                </a:solidFill>
                <a:latin typeface="Franklin Gothic Demi" panose="020B0703020102020204" pitchFamily="34" charset="0"/>
              </a:rPr>
              <a:t>ACOGERLA</a:t>
            </a:r>
            <a:endParaRPr lang="es-ES" altLang="es-ES" sz="2800" dirty="0">
              <a:solidFill>
                <a:srgbClr val="FF0000"/>
              </a:solidFill>
              <a:latin typeface="Franklin Gothic Demi" panose="020B0703020102020204" pitchFamily="34" charset="0"/>
            </a:endParaRPr>
          </a:p>
        </p:txBody>
      </p:sp>
      <p:sp>
        <p:nvSpPr>
          <p:cNvPr id="105485" name="Rectangle 13">
            <a:extLst>
              <a:ext uri="{FF2B5EF4-FFF2-40B4-BE49-F238E27FC236}">
                <a16:creationId xmlns:a16="http://schemas.microsoft.com/office/drawing/2014/main" id="{27832DEF-5BEB-6CD7-EE21-248C66D32B96}"/>
              </a:ext>
            </a:extLst>
          </p:cNvPr>
          <p:cNvSpPr>
            <a:spLocks noChangeArrowheads="1"/>
          </p:cNvSpPr>
          <p:nvPr/>
        </p:nvSpPr>
        <p:spPr bwMode="auto">
          <a:xfrm>
            <a:off x="457200" y="4960938"/>
            <a:ext cx="2117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s-ES_tradnl" altLang="es-ES" sz="2800" dirty="0">
                <a:solidFill>
                  <a:srgbClr val="FF0000"/>
                </a:solidFill>
                <a:latin typeface="Franklin Gothic Demi" panose="020B0703020102020204" pitchFamily="34" charset="0"/>
              </a:rPr>
              <a:t>ADMIRARLA</a:t>
            </a:r>
            <a:endParaRPr lang="es-ES" altLang="es-ES" sz="2800" dirty="0">
              <a:solidFill>
                <a:srgbClr val="FF0000"/>
              </a:solidFill>
              <a:latin typeface="Franklin Gothic Demi" panose="020B0703020102020204" pitchFamily="34" charset="0"/>
            </a:endParaRPr>
          </a:p>
        </p:txBody>
      </p:sp>
      <p:sp>
        <p:nvSpPr>
          <p:cNvPr id="105486" name="AutoShape 14">
            <a:extLst>
              <a:ext uri="{FF2B5EF4-FFF2-40B4-BE49-F238E27FC236}">
                <a16:creationId xmlns:a16="http://schemas.microsoft.com/office/drawing/2014/main" id="{4D36FED7-22CF-2DCA-2A38-A06013AA4547}"/>
              </a:ext>
            </a:extLst>
          </p:cNvPr>
          <p:cNvSpPr>
            <a:spLocks noChangeArrowheads="1"/>
          </p:cNvSpPr>
          <p:nvPr/>
        </p:nvSpPr>
        <p:spPr bwMode="auto">
          <a:xfrm rot="5226675">
            <a:off x="3733800" y="4656138"/>
            <a:ext cx="1219200" cy="457200"/>
          </a:xfrm>
          <a:prstGeom prst="rightArrow">
            <a:avLst>
              <a:gd name="adj1" fmla="val 50000"/>
              <a:gd name="adj2" fmla="val 66667"/>
            </a:avLst>
          </a:prstGeom>
          <a:solidFill>
            <a:srgbClr val="66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ES" altLang="es-ES" sz="2000">
              <a:latin typeface="Arial" panose="020B0604020202020204" pitchFamily="34" charset="0"/>
            </a:endParaRPr>
          </a:p>
        </p:txBody>
      </p:sp>
      <p:sp>
        <p:nvSpPr>
          <p:cNvPr id="105487" name="AutoShape 15">
            <a:extLst>
              <a:ext uri="{FF2B5EF4-FFF2-40B4-BE49-F238E27FC236}">
                <a16:creationId xmlns:a16="http://schemas.microsoft.com/office/drawing/2014/main" id="{536A4741-899D-854C-8F6D-C642FF3B5657}"/>
              </a:ext>
            </a:extLst>
          </p:cNvPr>
          <p:cNvSpPr>
            <a:spLocks noChangeArrowheads="1"/>
          </p:cNvSpPr>
          <p:nvPr/>
        </p:nvSpPr>
        <p:spPr bwMode="auto">
          <a:xfrm rot="-1926296">
            <a:off x="5486400" y="2293938"/>
            <a:ext cx="1219200" cy="457200"/>
          </a:xfrm>
          <a:prstGeom prst="rightArrow">
            <a:avLst>
              <a:gd name="adj1" fmla="val 50000"/>
              <a:gd name="adj2" fmla="val 66667"/>
            </a:avLst>
          </a:prstGeom>
          <a:solidFill>
            <a:srgbClr val="66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ES" altLang="es-ES" sz="2000">
              <a:latin typeface="Arial" panose="020B0604020202020204" pitchFamily="34" charset="0"/>
            </a:endParaRPr>
          </a:p>
        </p:txBody>
      </p:sp>
      <p:sp>
        <p:nvSpPr>
          <p:cNvPr id="2" name="Rectangle 2">
            <a:extLst>
              <a:ext uri="{FF2B5EF4-FFF2-40B4-BE49-F238E27FC236}">
                <a16:creationId xmlns:a16="http://schemas.microsoft.com/office/drawing/2014/main" id="{955EFB64-27B9-E480-C828-375E6A2922E3}"/>
              </a:ext>
            </a:extLst>
          </p:cNvPr>
          <p:cNvSpPr txBox="1">
            <a:spLocks noChangeArrowheads="1"/>
          </p:cNvSpPr>
          <p:nvPr/>
        </p:nvSpPr>
        <p:spPr bwMode="auto">
          <a:xfrm>
            <a:off x="3082654" y="0"/>
            <a:ext cx="2978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Vivir la fertilidad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5" name="Grupo 6">
            <a:extLst>
              <a:ext uri="{FF2B5EF4-FFF2-40B4-BE49-F238E27FC236}">
                <a16:creationId xmlns:a16="http://schemas.microsoft.com/office/drawing/2014/main" id="{9998EC82-E9FA-4E90-C36C-2ACE062808A2}"/>
              </a:ext>
            </a:extLst>
          </p:cNvPr>
          <p:cNvGrpSpPr>
            <a:grpSpLocks/>
          </p:cNvGrpSpPr>
          <p:nvPr/>
        </p:nvGrpSpPr>
        <p:grpSpPr bwMode="auto">
          <a:xfrm>
            <a:off x="719138" y="773113"/>
            <a:ext cx="7040562" cy="5969000"/>
            <a:chOff x="1188720" y="487410"/>
            <a:chExt cx="7040880" cy="5968254"/>
          </a:xfrm>
        </p:grpSpPr>
        <p:graphicFrame>
          <p:nvGraphicFramePr>
            <p:cNvPr id="107526" name="Gráfico 7">
              <a:extLst>
                <a:ext uri="{FF2B5EF4-FFF2-40B4-BE49-F238E27FC236}">
                  <a16:creationId xmlns:a16="http://schemas.microsoft.com/office/drawing/2014/main" id="{97FF338D-98B0-0F16-4336-78BA7735F562}"/>
                </a:ext>
              </a:extLst>
            </p:cNvPr>
            <p:cNvGraphicFramePr>
              <a:graphicFrameLocks/>
            </p:cNvGraphicFramePr>
            <p:nvPr/>
          </p:nvGraphicFramePr>
          <p:xfrm>
            <a:off x="1137920" y="1009904"/>
            <a:ext cx="7142480" cy="5496560"/>
          </p:xfrm>
          <a:graphic>
            <a:graphicData uri="http://schemas.openxmlformats.org/presentationml/2006/ole">
              <mc:AlternateContent xmlns:mc="http://schemas.openxmlformats.org/markup-compatibility/2006">
                <mc:Choice xmlns:v="urn:schemas-microsoft-com:vml" Requires="v">
                  <p:oleObj name="Gráfico" r:id="rId3" imgW="7151228" imgH="5505165" progId="Excel.Chart.8">
                    <p:embed/>
                  </p:oleObj>
                </mc:Choice>
                <mc:Fallback>
                  <p:oleObj name="Gráfico" r:id="rId3" imgW="7151228" imgH="5505165" progId="Excel.Chart.8">
                    <p:embed/>
                    <p:pic>
                      <p:nvPicPr>
                        <p:cNvPr id="0" name="Gráfico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920" y="1009904"/>
                          <a:ext cx="7142480" cy="54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Flecha circular 9">
              <a:extLst>
                <a:ext uri="{FF2B5EF4-FFF2-40B4-BE49-F238E27FC236}">
                  <a16:creationId xmlns:a16="http://schemas.microsoft.com/office/drawing/2014/main" id="{CE692273-90D8-022E-F34A-55665421407E}"/>
                </a:ext>
              </a:extLst>
            </p:cNvPr>
            <p:cNvSpPr/>
            <p:nvPr/>
          </p:nvSpPr>
          <p:spPr>
            <a:xfrm rot="594848">
              <a:off x="2738190" y="1774711"/>
              <a:ext cx="3959404" cy="3958730"/>
            </a:xfrm>
            <a:prstGeom prst="circularArrow">
              <a:avLst>
                <a:gd name="adj1" fmla="val 5268"/>
                <a:gd name="adj2" fmla="val 477108"/>
                <a:gd name="adj3" fmla="val 18197989"/>
                <a:gd name="adj4" fmla="val 15560861"/>
                <a:gd name="adj5" fmla="val 537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0000"/>
                </a:solidFill>
              </a:endParaRPr>
            </a:p>
          </p:txBody>
        </p:sp>
        <p:sp>
          <p:nvSpPr>
            <p:cNvPr id="11" name="Flecha circular 10">
              <a:extLst>
                <a:ext uri="{FF2B5EF4-FFF2-40B4-BE49-F238E27FC236}">
                  <a16:creationId xmlns:a16="http://schemas.microsoft.com/office/drawing/2014/main" id="{346C99AE-75BF-8364-4B56-D4E0338E1173}"/>
                </a:ext>
              </a:extLst>
            </p:cNvPr>
            <p:cNvSpPr/>
            <p:nvPr/>
          </p:nvSpPr>
          <p:spPr>
            <a:xfrm rot="18893121">
              <a:off x="2836956" y="1774374"/>
              <a:ext cx="3958730" cy="3959404"/>
            </a:xfrm>
            <a:prstGeom prst="circularArrow">
              <a:avLst>
                <a:gd name="adj1" fmla="val 5268"/>
                <a:gd name="adj2" fmla="val 477108"/>
                <a:gd name="adj3" fmla="val 18197989"/>
                <a:gd name="adj4" fmla="val 10397802"/>
                <a:gd name="adj5" fmla="val 537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0000"/>
                </a:solidFill>
              </a:endParaRPr>
            </a:p>
          </p:txBody>
        </p:sp>
        <p:sp>
          <p:nvSpPr>
            <p:cNvPr id="12" name="Flecha circular 11">
              <a:extLst>
                <a:ext uri="{FF2B5EF4-FFF2-40B4-BE49-F238E27FC236}">
                  <a16:creationId xmlns:a16="http://schemas.microsoft.com/office/drawing/2014/main" id="{43BB3D44-9BE0-06D0-35C4-98851D8B514C}"/>
                </a:ext>
              </a:extLst>
            </p:cNvPr>
            <p:cNvSpPr/>
            <p:nvPr/>
          </p:nvSpPr>
          <p:spPr>
            <a:xfrm rot="10127842">
              <a:off x="2669924" y="1673124"/>
              <a:ext cx="3959404" cy="3960318"/>
            </a:xfrm>
            <a:prstGeom prst="circularArrow">
              <a:avLst>
                <a:gd name="adj1" fmla="val 5268"/>
                <a:gd name="adj2" fmla="val 477108"/>
                <a:gd name="adj3" fmla="val 18197989"/>
                <a:gd name="adj4" fmla="val 11775954"/>
                <a:gd name="adj5" fmla="val 537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0000"/>
                </a:solidFill>
              </a:endParaRPr>
            </a:p>
          </p:txBody>
        </p:sp>
        <p:sp>
          <p:nvSpPr>
            <p:cNvPr id="13" name="Flecha circular 12">
              <a:extLst>
                <a:ext uri="{FF2B5EF4-FFF2-40B4-BE49-F238E27FC236}">
                  <a16:creationId xmlns:a16="http://schemas.microsoft.com/office/drawing/2014/main" id="{039C6534-29AA-0E75-5EF6-D4A903684057}"/>
                </a:ext>
              </a:extLst>
            </p:cNvPr>
            <p:cNvSpPr/>
            <p:nvPr/>
          </p:nvSpPr>
          <p:spPr>
            <a:xfrm rot="3219621">
              <a:off x="2669467" y="1651359"/>
              <a:ext cx="3960318" cy="3959404"/>
            </a:xfrm>
            <a:prstGeom prst="circularArrow">
              <a:avLst>
                <a:gd name="adj1" fmla="val 5268"/>
                <a:gd name="adj2" fmla="val 477108"/>
                <a:gd name="adj3" fmla="val 18197989"/>
                <a:gd name="adj4" fmla="val 16349059"/>
                <a:gd name="adj5" fmla="val 537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0000"/>
                </a:solidFill>
              </a:endParaRPr>
            </a:p>
          </p:txBody>
        </p:sp>
        <p:sp>
          <p:nvSpPr>
            <p:cNvPr id="107531" name="CuadroTexto 13">
              <a:extLst>
                <a:ext uri="{FF2B5EF4-FFF2-40B4-BE49-F238E27FC236}">
                  <a16:creationId xmlns:a16="http://schemas.microsoft.com/office/drawing/2014/main" id="{5E2EB641-BF3A-A878-534C-71C275A653FF}"/>
                </a:ext>
              </a:extLst>
            </p:cNvPr>
            <p:cNvSpPr txBox="1">
              <a:spLocks noChangeArrowheads="1"/>
            </p:cNvSpPr>
            <p:nvPr/>
          </p:nvSpPr>
          <p:spPr bwMode="auto">
            <a:xfrm>
              <a:off x="4456325" y="487410"/>
              <a:ext cx="1387166" cy="3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s-ES" altLang="es-ES" sz="2000" b="1">
                  <a:solidFill>
                    <a:srgbClr val="000000"/>
                  </a:solidFill>
                  <a:latin typeface="Arial" panose="020B0604020202020204" pitchFamily="34" charset="0"/>
                </a:rPr>
                <a:t>Día 1 del ciclo</a:t>
              </a:r>
            </a:p>
          </p:txBody>
        </p:sp>
        <p:sp>
          <p:nvSpPr>
            <p:cNvPr id="15" name="Triángulo isósceles 14">
              <a:extLst>
                <a:ext uri="{FF2B5EF4-FFF2-40B4-BE49-F238E27FC236}">
                  <a16:creationId xmlns:a16="http://schemas.microsoft.com/office/drawing/2014/main" id="{DC64B40B-ED56-B97F-42C9-0F24F1EF0447}"/>
                </a:ext>
              </a:extLst>
            </p:cNvPr>
            <p:cNvSpPr/>
            <p:nvPr/>
          </p:nvSpPr>
          <p:spPr>
            <a:xfrm rot="441859">
              <a:off x="4768694" y="835029"/>
              <a:ext cx="539774" cy="2873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
          <p:nvSpPr>
            <p:cNvPr id="107533" name="CuadroTexto 15">
              <a:extLst>
                <a:ext uri="{FF2B5EF4-FFF2-40B4-BE49-F238E27FC236}">
                  <a16:creationId xmlns:a16="http://schemas.microsoft.com/office/drawing/2014/main" id="{6245D219-023A-4A16-62CA-A60791370BD5}"/>
                </a:ext>
              </a:extLst>
            </p:cNvPr>
            <p:cNvSpPr txBox="1">
              <a:spLocks noChangeArrowheads="1"/>
            </p:cNvSpPr>
            <p:nvPr/>
          </p:nvSpPr>
          <p:spPr bwMode="auto">
            <a:xfrm rot="1499826">
              <a:off x="5504214" y="1082977"/>
              <a:ext cx="1245396"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s-ES" altLang="es-ES" sz="1600" b="1">
                  <a:solidFill>
                    <a:srgbClr val="000000"/>
                  </a:solidFill>
                  <a:latin typeface="Arial" panose="020B0604020202020204" pitchFamily="34" charset="0"/>
                </a:rPr>
                <a:t>menstruación</a:t>
              </a:r>
            </a:p>
          </p:txBody>
        </p:sp>
        <p:sp>
          <p:nvSpPr>
            <p:cNvPr id="17" name="CuadroTexto 16">
              <a:extLst>
                <a:ext uri="{FF2B5EF4-FFF2-40B4-BE49-F238E27FC236}">
                  <a16:creationId xmlns:a16="http://schemas.microsoft.com/office/drawing/2014/main" id="{A3DBDC60-9A72-B301-C20E-F42945EA136B}"/>
                </a:ext>
              </a:extLst>
            </p:cNvPr>
            <p:cNvSpPr txBox="1"/>
            <p:nvPr/>
          </p:nvSpPr>
          <p:spPr>
            <a:xfrm rot="19784647">
              <a:off x="5000479" y="4327092"/>
              <a:ext cx="584226" cy="688889"/>
            </a:xfrm>
            <a:prstGeom prst="rect">
              <a:avLst/>
            </a:prstGeom>
            <a:noFill/>
          </p:spPr>
          <p:txBody>
            <a:bodyPr wrap="none" lIns="36000" tIns="36000" rIns="36000" bIns="36000">
              <a:spAutoFit/>
            </a:bodyPr>
            <a:lstStyle/>
            <a:p>
              <a:pPr algn="ctr">
                <a:defRPr/>
              </a:pPr>
              <a:r>
                <a:rPr lang="es-ES" b="1" dirty="0">
                  <a:solidFill>
                    <a:srgbClr val="FFFF00"/>
                  </a:solidFill>
                  <a:effectLst>
                    <a:outerShdw blurRad="38100" dist="38100" dir="2700000" algn="tl">
                      <a:srgbClr val="000000">
                        <a:alpha val="43137"/>
                      </a:srgbClr>
                    </a:outerShdw>
                  </a:effectLst>
                </a:rPr>
                <a:t>fase</a:t>
              </a:r>
            </a:p>
            <a:p>
              <a:pPr algn="ctr">
                <a:defRPr/>
              </a:pPr>
              <a:r>
                <a:rPr lang="es-ES" b="1" dirty="0">
                  <a:solidFill>
                    <a:srgbClr val="FFFF00"/>
                  </a:solidFill>
                  <a:effectLst>
                    <a:outerShdw blurRad="38100" dist="38100" dir="2700000" algn="tl">
                      <a:srgbClr val="000000">
                        <a:alpha val="43137"/>
                      </a:srgbClr>
                    </a:outerShdw>
                  </a:effectLst>
                </a:rPr>
                <a:t>fértil</a:t>
              </a:r>
            </a:p>
          </p:txBody>
        </p:sp>
        <p:sp>
          <p:nvSpPr>
            <p:cNvPr id="18" name="CuadroTexto 17">
              <a:extLst>
                <a:ext uri="{FF2B5EF4-FFF2-40B4-BE49-F238E27FC236}">
                  <a16:creationId xmlns:a16="http://schemas.microsoft.com/office/drawing/2014/main" id="{92B7AF4B-FAAF-52AF-D7A4-24A124E90C36}"/>
                </a:ext>
              </a:extLst>
            </p:cNvPr>
            <p:cNvSpPr txBox="1"/>
            <p:nvPr/>
          </p:nvSpPr>
          <p:spPr>
            <a:xfrm rot="2424138">
              <a:off x="4428953" y="2492171"/>
              <a:ext cx="1562171" cy="996825"/>
            </a:xfrm>
            <a:prstGeom prst="rect">
              <a:avLst/>
            </a:prstGeom>
            <a:noFill/>
          </p:spPr>
          <p:txBody>
            <a:bodyPr wrap="none" lIns="36000" tIns="36000" rIns="36000" bIns="36000">
              <a:spAutoFit/>
            </a:bodyPr>
            <a:lstStyle/>
            <a:p>
              <a:pPr algn="ctr">
                <a:defRPr/>
              </a:pPr>
              <a:r>
                <a:rPr lang="es-ES" b="1" dirty="0">
                  <a:solidFill>
                    <a:srgbClr val="FFFFFF">
                      <a:lumMod val="50000"/>
                    </a:srgbClr>
                  </a:solidFill>
                  <a:effectLst>
                    <a:outerShdw blurRad="38100" dist="38100" dir="2700000" algn="tl">
                      <a:srgbClr val="000000">
                        <a:alpha val="43137"/>
                      </a:srgbClr>
                    </a:outerShdw>
                  </a:effectLst>
                </a:rPr>
                <a:t>fase</a:t>
              </a:r>
            </a:p>
            <a:p>
              <a:pPr algn="ctr">
                <a:defRPr/>
              </a:pPr>
              <a:r>
                <a:rPr lang="es-ES" b="1" dirty="0">
                  <a:solidFill>
                    <a:srgbClr val="FFFFFF">
                      <a:lumMod val="50000"/>
                    </a:srgbClr>
                  </a:solidFill>
                  <a:effectLst>
                    <a:outerShdw blurRad="38100" dist="38100" dir="2700000" algn="tl">
                      <a:srgbClr val="000000">
                        <a:alpha val="43137"/>
                      </a:srgbClr>
                    </a:outerShdw>
                  </a:effectLst>
                </a:rPr>
                <a:t>relativamente</a:t>
              </a:r>
            </a:p>
            <a:p>
              <a:pPr algn="ctr">
                <a:defRPr/>
              </a:pPr>
              <a:r>
                <a:rPr lang="es-ES" b="1" dirty="0">
                  <a:solidFill>
                    <a:srgbClr val="FFFFFF">
                      <a:lumMod val="50000"/>
                    </a:srgbClr>
                  </a:solidFill>
                  <a:effectLst>
                    <a:outerShdw blurRad="38100" dist="38100" dir="2700000" algn="tl">
                      <a:srgbClr val="000000">
                        <a:alpha val="43137"/>
                      </a:srgbClr>
                    </a:outerShdw>
                  </a:effectLst>
                </a:rPr>
                <a:t>infértil</a:t>
              </a:r>
            </a:p>
          </p:txBody>
        </p:sp>
        <p:sp>
          <p:nvSpPr>
            <p:cNvPr id="19" name="Flecha circular 18">
              <a:extLst>
                <a:ext uri="{FF2B5EF4-FFF2-40B4-BE49-F238E27FC236}">
                  <a16:creationId xmlns:a16="http://schemas.microsoft.com/office/drawing/2014/main" id="{DB06B363-EB34-BAF4-158D-50FDBC199157}"/>
                </a:ext>
              </a:extLst>
            </p:cNvPr>
            <p:cNvSpPr/>
            <p:nvPr/>
          </p:nvSpPr>
          <p:spPr>
            <a:xfrm rot="3291572">
              <a:off x="3124240" y="1987129"/>
              <a:ext cx="3177778" cy="3298974"/>
            </a:xfrm>
            <a:prstGeom prst="circularArrow">
              <a:avLst>
                <a:gd name="adj1" fmla="val 5268"/>
                <a:gd name="adj2" fmla="val 477108"/>
                <a:gd name="adj3" fmla="val 18197989"/>
                <a:gd name="adj4" fmla="val 12895006"/>
                <a:gd name="adj5" fmla="val 7208"/>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0000"/>
                </a:solidFill>
              </a:endParaRPr>
            </a:p>
          </p:txBody>
        </p:sp>
      </p:grpSp>
      <p:sp>
        <p:nvSpPr>
          <p:cNvPr id="3" name="Rectangle 2">
            <a:extLst>
              <a:ext uri="{FF2B5EF4-FFF2-40B4-BE49-F238E27FC236}">
                <a16:creationId xmlns:a16="http://schemas.microsoft.com/office/drawing/2014/main" id="{645244C6-CE8D-71FB-78AC-A7B880FE8F3D}"/>
              </a:ext>
            </a:extLst>
          </p:cNvPr>
          <p:cNvSpPr txBox="1">
            <a:spLocks noChangeArrowheads="1"/>
          </p:cNvSpPr>
          <p:nvPr/>
        </p:nvSpPr>
        <p:spPr bwMode="auto">
          <a:xfrm>
            <a:off x="2942392" y="0"/>
            <a:ext cx="3259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El ciclo menstrual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pic>
        <p:nvPicPr>
          <p:cNvPr id="109570" name="Picture 4">
            <a:extLst>
              <a:ext uri="{FF2B5EF4-FFF2-40B4-BE49-F238E27FC236}">
                <a16:creationId xmlns:a16="http://schemas.microsoft.com/office/drawing/2014/main" id="{D67B9B70-62FF-9704-4458-82B04A491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16013"/>
            <a:ext cx="8509000" cy="4851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83973" name="AutoShape 5">
            <a:extLst>
              <a:ext uri="{FF2B5EF4-FFF2-40B4-BE49-F238E27FC236}">
                <a16:creationId xmlns:a16="http://schemas.microsoft.com/office/drawing/2014/main" id="{1A0C7F0E-6E4D-489C-73CF-9A812B350009}"/>
              </a:ext>
            </a:extLst>
          </p:cNvPr>
          <p:cNvSpPr>
            <a:spLocks noChangeArrowheads="1"/>
          </p:cNvSpPr>
          <p:nvPr/>
        </p:nvSpPr>
        <p:spPr bwMode="auto">
          <a:xfrm rot="9895735" flipH="1">
            <a:off x="4211638" y="3132138"/>
            <a:ext cx="79375" cy="773112"/>
          </a:xfrm>
          <a:prstGeom prst="moon">
            <a:avLst>
              <a:gd name="adj" fmla="val 50000"/>
            </a:avLst>
          </a:prstGeom>
          <a:solidFill>
            <a:srgbClr val="EA2B26"/>
          </a:solidFill>
          <a:ln w="9525">
            <a:solidFill>
              <a:schemeClr val="tx1"/>
            </a:solidFill>
            <a:miter lim="800000"/>
            <a:headEnd/>
            <a:tailEnd/>
          </a:ln>
        </p:spPr>
        <p:txBody>
          <a:bodyPr rot="10800000"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sp>
        <p:nvSpPr>
          <p:cNvPr id="83974" name="AutoShape 6">
            <a:extLst>
              <a:ext uri="{FF2B5EF4-FFF2-40B4-BE49-F238E27FC236}">
                <a16:creationId xmlns:a16="http://schemas.microsoft.com/office/drawing/2014/main" id="{8DC32ECD-C56C-18F4-B178-BCBF650BB3D6}"/>
              </a:ext>
            </a:extLst>
          </p:cNvPr>
          <p:cNvSpPr>
            <a:spLocks noChangeArrowheads="1"/>
          </p:cNvSpPr>
          <p:nvPr/>
        </p:nvSpPr>
        <p:spPr bwMode="auto">
          <a:xfrm rot="578042" flipH="1">
            <a:off x="4924425" y="3151188"/>
            <a:ext cx="79375" cy="773112"/>
          </a:xfrm>
          <a:prstGeom prst="moon">
            <a:avLst>
              <a:gd name="adj" fmla="val 50000"/>
            </a:avLst>
          </a:prstGeom>
          <a:solidFill>
            <a:srgbClr val="EA2B26"/>
          </a:solidFill>
          <a:ln w="9525">
            <a:solidFill>
              <a:schemeClr val="tx1"/>
            </a:solidFill>
            <a:miter lim="800000"/>
            <a:headEnd/>
            <a:tailEnd/>
          </a:ln>
        </p:spPr>
        <p:txBody>
          <a:bodyPr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sp>
        <p:nvSpPr>
          <p:cNvPr id="83975" name="AutoShape 7">
            <a:extLst>
              <a:ext uri="{FF2B5EF4-FFF2-40B4-BE49-F238E27FC236}">
                <a16:creationId xmlns:a16="http://schemas.microsoft.com/office/drawing/2014/main" id="{BB144E60-71D8-C69A-216A-4FE91BE14E69}"/>
              </a:ext>
            </a:extLst>
          </p:cNvPr>
          <p:cNvSpPr>
            <a:spLocks noChangeArrowheads="1"/>
          </p:cNvSpPr>
          <p:nvPr/>
        </p:nvSpPr>
        <p:spPr bwMode="auto">
          <a:xfrm rot="5450662" flipH="1">
            <a:off x="4559300" y="1776413"/>
            <a:ext cx="79375" cy="917575"/>
          </a:xfrm>
          <a:prstGeom prst="moon">
            <a:avLst>
              <a:gd name="adj" fmla="val 50000"/>
            </a:avLst>
          </a:prstGeom>
          <a:solidFill>
            <a:srgbClr val="EA2B26"/>
          </a:solidFill>
          <a:ln w="9525">
            <a:solidFill>
              <a:schemeClr val="tx1"/>
            </a:solidFill>
            <a:miter lim="800000"/>
            <a:headEnd/>
            <a:tailEnd/>
          </a:ln>
        </p:spPr>
        <p:txBody>
          <a:bodyPr rot="10800000" vert="eaVert"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sp>
        <p:nvSpPr>
          <p:cNvPr id="83976" name="AutoShape 8">
            <a:extLst>
              <a:ext uri="{FF2B5EF4-FFF2-40B4-BE49-F238E27FC236}">
                <a16:creationId xmlns:a16="http://schemas.microsoft.com/office/drawing/2014/main" id="{BE906A74-ED3A-C801-EC88-6320BB58287E}"/>
              </a:ext>
            </a:extLst>
          </p:cNvPr>
          <p:cNvSpPr>
            <a:spLocks noChangeArrowheads="1"/>
          </p:cNvSpPr>
          <p:nvPr/>
        </p:nvSpPr>
        <p:spPr bwMode="auto">
          <a:xfrm rot="-5400000">
            <a:off x="4571206" y="1404144"/>
            <a:ext cx="144463" cy="1584325"/>
          </a:xfrm>
          <a:prstGeom prst="moon">
            <a:avLst>
              <a:gd name="adj" fmla="val 50000"/>
            </a:avLst>
          </a:prstGeom>
          <a:solidFill>
            <a:srgbClr val="FF3300"/>
          </a:solidFill>
          <a:ln w="9525">
            <a:solidFill>
              <a:schemeClr val="tx1"/>
            </a:solidFill>
            <a:miter lim="800000"/>
            <a:headEnd/>
            <a:tailEnd/>
          </a:ln>
        </p:spPr>
        <p:txBody>
          <a:bodyPr vert="eaVert"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sp>
        <p:nvSpPr>
          <p:cNvPr id="83977" name="AutoShape 9">
            <a:extLst>
              <a:ext uri="{FF2B5EF4-FFF2-40B4-BE49-F238E27FC236}">
                <a16:creationId xmlns:a16="http://schemas.microsoft.com/office/drawing/2014/main" id="{32E66F36-4206-C173-CE09-0E3E1B082C80}"/>
              </a:ext>
            </a:extLst>
          </p:cNvPr>
          <p:cNvSpPr>
            <a:spLocks noChangeArrowheads="1"/>
          </p:cNvSpPr>
          <p:nvPr/>
        </p:nvSpPr>
        <p:spPr bwMode="auto">
          <a:xfrm>
            <a:off x="7429500" y="3062288"/>
            <a:ext cx="142875" cy="144462"/>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6FCA2"/>
          </a:solidFill>
          <a:ln w="9525">
            <a:solidFill>
              <a:schemeClr val="tx1"/>
            </a:solidFill>
            <a:round/>
            <a:headEnd/>
            <a:tailEnd/>
          </a:ln>
        </p:spPr>
        <p:txBody>
          <a:bodyPr wrap="none" anchor="ctr"/>
          <a:lstStyle/>
          <a:p>
            <a:endParaRPr lang="es-ES"/>
          </a:p>
        </p:txBody>
      </p:sp>
      <p:sp>
        <p:nvSpPr>
          <p:cNvPr id="83980" name="AutoShape 12">
            <a:extLst>
              <a:ext uri="{FF2B5EF4-FFF2-40B4-BE49-F238E27FC236}">
                <a16:creationId xmlns:a16="http://schemas.microsoft.com/office/drawing/2014/main" id="{E85E7FD5-36DA-6598-6BEB-2D515F3F6949}"/>
              </a:ext>
            </a:extLst>
          </p:cNvPr>
          <p:cNvSpPr>
            <a:spLocks noChangeArrowheads="1"/>
          </p:cNvSpPr>
          <p:nvPr/>
        </p:nvSpPr>
        <p:spPr bwMode="auto">
          <a:xfrm>
            <a:off x="7092950" y="3419475"/>
            <a:ext cx="215900" cy="215900"/>
          </a:xfrm>
          <a:prstGeom prst="smileyFace">
            <a:avLst>
              <a:gd name="adj" fmla="val 4653"/>
            </a:avLst>
          </a:prstGeom>
          <a:solidFill>
            <a:srgbClr val="E3A1B1"/>
          </a:solidFill>
          <a:ln w="9525">
            <a:solidFill>
              <a:schemeClr val="tx1"/>
            </a:solidFill>
            <a:round/>
            <a:headEnd/>
            <a:tailEnd/>
          </a:ln>
        </p:spPr>
        <p:txBody>
          <a:bodyPr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sp>
        <p:nvSpPr>
          <p:cNvPr id="83981" name="AutoShape 13">
            <a:extLst>
              <a:ext uri="{FF2B5EF4-FFF2-40B4-BE49-F238E27FC236}">
                <a16:creationId xmlns:a16="http://schemas.microsoft.com/office/drawing/2014/main" id="{F66E99BA-46FB-57E5-D12F-6BE4A95A4C78}"/>
              </a:ext>
            </a:extLst>
          </p:cNvPr>
          <p:cNvSpPr>
            <a:spLocks noChangeArrowheads="1"/>
          </p:cNvSpPr>
          <p:nvPr/>
        </p:nvSpPr>
        <p:spPr bwMode="auto">
          <a:xfrm rot="-5400000">
            <a:off x="4498975" y="4716463"/>
            <a:ext cx="215900" cy="69850"/>
          </a:xfrm>
          <a:prstGeom prst="flowChartOnlineStorage">
            <a:avLst/>
          </a:prstGeom>
          <a:solidFill>
            <a:srgbClr val="FF3300"/>
          </a:solidFill>
          <a:ln w="9525">
            <a:solidFill>
              <a:schemeClr val="tx1"/>
            </a:solidFill>
            <a:miter lim="800000"/>
            <a:headEnd/>
            <a:tailEnd/>
          </a:ln>
        </p:spPr>
        <p:txBody>
          <a:bodyPr vert="eaVert"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sp>
        <p:nvSpPr>
          <p:cNvPr id="83982" name="AutoShape 14">
            <a:extLst>
              <a:ext uri="{FF2B5EF4-FFF2-40B4-BE49-F238E27FC236}">
                <a16:creationId xmlns:a16="http://schemas.microsoft.com/office/drawing/2014/main" id="{FF4A181B-845F-D97D-1BD3-D1043742957D}"/>
              </a:ext>
            </a:extLst>
          </p:cNvPr>
          <p:cNvSpPr>
            <a:spLocks noChangeArrowheads="1"/>
          </p:cNvSpPr>
          <p:nvPr/>
        </p:nvSpPr>
        <p:spPr bwMode="auto">
          <a:xfrm rot="-5400000">
            <a:off x="4498975" y="3997325"/>
            <a:ext cx="215900" cy="69850"/>
          </a:xfrm>
          <a:prstGeom prst="flowChartOnlineStorage">
            <a:avLst/>
          </a:prstGeom>
          <a:solidFill>
            <a:srgbClr val="FF3300"/>
          </a:solidFill>
          <a:ln w="9525">
            <a:solidFill>
              <a:schemeClr val="tx1"/>
            </a:solidFill>
            <a:miter lim="800000"/>
            <a:headEnd/>
            <a:tailEnd/>
          </a:ln>
        </p:spPr>
        <p:txBody>
          <a:bodyPr vert="eaVert"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sp>
        <p:nvSpPr>
          <p:cNvPr id="83983" name="AutoShape 15">
            <a:extLst>
              <a:ext uri="{FF2B5EF4-FFF2-40B4-BE49-F238E27FC236}">
                <a16:creationId xmlns:a16="http://schemas.microsoft.com/office/drawing/2014/main" id="{FE8AC3F3-A840-7126-E7E9-4DF9D1206B39}"/>
              </a:ext>
            </a:extLst>
          </p:cNvPr>
          <p:cNvSpPr>
            <a:spLocks noChangeArrowheads="1"/>
          </p:cNvSpPr>
          <p:nvPr/>
        </p:nvSpPr>
        <p:spPr bwMode="auto">
          <a:xfrm rot="-5400000">
            <a:off x="4498975" y="5581650"/>
            <a:ext cx="215900" cy="69850"/>
          </a:xfrm>
          <a:prstGeom prst="flowChartOnlineStorage">
            <a:avLst/>
          </a:prstGeom>
          <a:solidFill>
            <a:srgbClr val="FF3300"/>
          </a:solidFill>
          <a:ln w="9525">
            <a:solidFill>
              <a:schemeClr val="tx1"/>
            </a:solidFill>
            <a:miter lim="800000"/>
            <a:headEnd/>
            <a:tailEnd/>
          </a:ln>
        </p:spPr>
        <p:txBody>
          <a:bodyPr vert="eaVert" wrap="none"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s-ES" sz="1800">
              <a:solidFill>
                <a:srgbClr val="000000"/>
              </a:solidFill>
              <a:latin typeface="Book Antiqua" panose="02040602050305030304" pitchFamily="18" charset="0"/>
            </a:endParaRPr>
          </a:p>
        </p:txBody>
      </p:sp>
      <p:grpSp>
        <p:nvGrpSpPr>
          <p:cNvPr id="109580" name="Group 16">
            <a:extLst>
              <a:ext uri="{FF2B5EF4-FFF2-40B4-BE49-F238E27FC236}">
                <a16:creationId xmlns:a16="http://schemas.microsoft.com/office/drawing/2014/main" id="{36187546-8F45-D4C7-81D2-2E20EDA2E580}"/>
              </a:ext>
            </a:extLst>
          </p:cNvPr>
          <p:cNvGrpSpPr>
            <a:grpSpLocks/>
          </p:cNvGrpSpPr>
          <p:nvPr/>
        </p:nvGrpSpPr>
        <p:grpSpPr bwMode="auto">
          <a:xfrm>
            <a:off x="468313" y="5364163"/>
            <a:ext cx="2376487" cy="549275"/>
            <a:chOff x="770" y="1452"/>
            <a:chExt cx="4221" cy="1255"/>
          </a:xfrm>
        </p:grpSpPr>
        <p:graphicFrame>
          <p:nvGraphicFramePr>
            <p:cNvPr id="109592" name="Object 15">
              <a:extLst>
                <a:ext uri="{FF2B5EF4-FFF2-40B4-BE49-F238E27FC236}">
                  <a16:creationId xmlns:a16="http://schemas.microsoft.com/office/drawing/2014/main" id="{7B6A2B21-4605-A839-6791-DB9459C88A8A}"/>
                </a:ext>
              </a:extLst>
            </p:cNvPr>
            <p:cNvGraphicFramePr>
              <a:graphicFrameLocks noChangeAspect="1"/>
            </p:cNvGraphicFramePr>
            <p:nvPr/>
          </p:nvGraphicFramePr>
          <p:xfrm>
            <a:off x="2272" y="2354"/>
            <a:ext cx="944" cy="353"/>
          </p:xfrm>
          <a:graphic>
            <a:graphicData uri="http://schemas.openxmlformats.org/presentationml/2006/ole">
              <mc:AlternateContent xmlns:mc="http://schemas.openxmlformats.org/markup-compatibility/2006">
                <mc:Choice xmlns:v="urn:schemas-microsoft-com:vml" Requires="v">
                  <p:oleObj r:id="rId4" imgW="6419048" imgH="2400635" progId="">
                    <p:embed/>
                  </p:oleObj>
                </mc:Choice>
                <mc:Fallback>
                  <p:oleObj r:id="rId4" imgW="6419048" imgH="2400635" progId="">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2" y="2354"/>
                          <a:ext cx="944" cy="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93" name="Object 16">
              <a:extLst>
                <a:ext uri="{FF2B5EF4-FFF2-40B4-BE49-F238E27FC236}">
                  <a16:creationId xmlns:a16="http://schemas.microsoft.com/office/drawing/2014/main" id="{09512786-5FD0-5C8D-4BFE-654E4D9CB8DB}"/>
                </a:ext>
              </a:extLst>
            </p:cNvPr>
            <p:cNvGraphicFramePr>
              <a:graphicFrameLocks noChangeAspect="1"/>
            </p:cNvGraphicFramePr>
            <p:nvPr/>
          </p:nvGraphicFramePr>
          <p:xfrm>
            <a:off x="770" y="1872"/>
            <a:ext cx="4221" cy="576"/>
          </p:xfrm>
          <a:graphic>
            <a:graphicData uri="http://schemas.openxmlformats.org/presentationml/2006/ole">
              <mc:AlternateContent xmlns:mc="http://schemas.openxmlformats.org/markup-compatibility/2006">
                <mc:Choice xmlns:v="urn:schemas-microsoft-com:vml" Requires="v">
                  <p:oleObj name="Documento" r:id="rId6" imgW="6700520" imgH="914400" progId="Word.Document.8">
                    <p:embed/>
                  </p:oleObj>
                </mc:Choice>
                <mc:Fallback>
                  <p:oleObj name="Documento" r:id="rId6" imgW="6700520" imgH="914400" progId="Word.Document.8">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 y="1872"/>
                          <a:ext cx="4221"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9594" name="Picture 19" descr="sol1">
              <a:extLst>
                <a:ext uri="{FF2B5EF4-FFF2-40B4-BE49-F238E27FC236}">
                  <a16:creationId xmlns:a16="http://schemas.microsoft.com/office/drawing/2014/main" id="{4ABECA7F-C4F6-3ABC-4490-AD1446FCFF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8" y="1456"/>
              <a:ext cx="816"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5" name="Picture 20" descr="nubes">
              <a:extLst>
                <a:ext uri="{FF2B5EF4-FFF2-40B4-BE49-F238E27FC236}">
                  <a16:creationId xmlns:a16="http://schemas.microsoft.com/office/drawing/2014/main" id="{40F2C274-319E-FD3A-2DFE-4A58B15105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6" y="1452"/>
              <a:ext cx="960"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9596" name="Object 19">
              <a:extLst>
                <a:ext uri="{FF2B5EF4-FFF2-40B4-BE49-F238E27FC236}">
                  <a16:creationId xmlns:a16="http://schemas.microsoft.com/office/drawing/2014/main" id="{19036BCB-4DF0-CCCD-1093-F3EE0F6EFA6F}"/>
                </a:ext>
              </a:extLst>
            </p:cNvPr>
            <p:cNvGraphicFramePr>
              <a:graphicFrameLocks/>
            </p:cNvGraphicFramePr>
            <p:nvPr/>
          </p:nvGraphicFramePr>
          <p:xfrm>
            <a:off x="3220" y="1452"/>
            <a:ext cx="1648" cy="421"/>
          </p:xfrm>
          <a:graphic>
            <a:graphicData uri="http://schemas.openxmlformats.org/presentationml/2006/ole">
              <mc:AlternateContent xmlns:mc="http://schemas.openxmlformats.org/markup-compatibility/2006">
                <mc:Choice xmlns:v="urn:schemas-microsoft-com:vml" Requires="v">
                  <p:oleObj r:id="rId10" imgW="8733333" imgH="2409524" progId="">
                    <p:embed/>
                  </p:oleObj>
                </mc:Choice>
                <mc:Fallback>
                  <p:oleObj r:id="rId10" imgW="8733333" imgH="2409524" progId="">
                    <p:embed/>
                    <p:pic>
                      <p:nvPicPr>
                        <p:cNvPr id="0" name="Object 1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0" y="1452"/>
                          <a:ext cx="1648" cy="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3991" name="Freeform 23">
            <a:extLst>
              <a:ext uri="{FF2B5EF4-FFF2-40B4-BE49-F238E27FC236}">
                <a16:creationId xmlns:a16="http://schemas.microsoft.com/office/drawing/2014/main" id="{D70EF8D0-F10A-F14B-C8DC-A181F1FF0628}"/>
              </a:ext>
            </a:extLst>
          </p:cNvPr>
          <p:cNvSpPr>
            <a:spLocks/>
          </p:cNvSpPr>
          <p:nvPr/>
        </p:nvSpPr>
        <p:spPr bwMode="auto">
          <a:xfrm>
            <a:off x="3924300" y="2411413"/>
            <a:ext cx="633413" cy="1824037"/>
          </a:xfrm>
          <a:custGeom>
            <a:avLst/>
            <a:gdLst>
              <a:gd name="T0" fmla="*/ 0 w 399"/>
              <a:gd name="T1" fmla="*/ 0 h 1149"/>
              <a:gd name="T2" fmla="*/ 2147483646 w 399"/>
              <a:gd name="T3" fmla="*/ 2147483646 h 1149"/>
              <a:gd name="T4" fmla="*/ 2147483646 w 399"/>
              <a:gd name="T5" fmla="*/ 2147483646 h 1149"/>
              <a:gd name="T6" fmla="*/ 2147483646 w 399"/>
              <a:gd name="T7" fmla="*/ 2147483646 h 1149"/>
              <a:gd name="T8" fmla="*/ 2147483646 w 399"/>
              <a:gd name="T9" fmla="*/ 2147483646 h 1149"/>
              <a:gd name="T10" fmla="*/ 2147483646 w 399"/>
              <a:gd name="T11" fmla="*/ 2147483646 h 1149"/>
              <a:gd name="T12" fmla="*/ 2147483646 w 399"/>
              <a:gd name="T13" fmla="*/ 2147483646 h 1149"/>
              <a:gd name="T14" fmla="*/ 2147483646 w 399"/>
              <a:gd name="T15" fmla="*/ 2147483646 h 1149"/>
              <a:gd name="T16" fmla="*/ 2147483646 w 399"/>
              <a:gd name="T17" fmla="*/ 2147483646 h 1149"/>
              <a:gd name="T18" fmla="*/ 2147483646 w 399"/>
              <a:gd name="T19" fmla="*/ 2147483646 h 1149"/>
              <a:gd name="T20" fmla="*/ 2147483646 w 399"/>
              <a:gd name="T21" fmla="*/ 2147483646 h 1149"/>
              <a:gd name="T22" fmla="*/ 2147483646 w 399"/>
              <a:gd name="T23" fmla="*/ 2147483646 h 1149"/>
              <a:gd name="T24" fmla="*/ 2147483646 w 399"/>
              <a:gd name="T25" fmla="*/ 2147483646 h 1149"/>
              <a:gd name="T26" fmla="*/ 2147483646 w 399"/>
              <a:gd name="T27" fmla="*/ 2147483646 h 1149"/>
              <a:gd name="T28" fmla="*/ 2147483646 w 399"/>
              <a:gd name="T29" fmla="*/ 2147483646 h 1149"/>
              <a:gd name="T30" fmla="*/ 2147483646 w 399"/>
              <a:gd name="T31" fmla="*/ 2147483646 h 1149"/>
              <a:gd name="T32" fmla="*/ 2147483646 w 399"/>
              <a:gd name="T33" fmla="*/ 2147483646 h 1149"/>
              <a:gd name="T34" fmla="*/ 2147483646 w 399"/>
              <a:gd name="T35" fmla="*/ 2147483646 h 1149"/>
              <a:gd name="T36" fmla="*/ 2147483646 w 399"/>
              <a:gd name="T37" fmla="*/ 2147483646 h 1149"/>
              <a:gd name="T38" fmla="*/ 2147483646 w 399"/>
              <a:gd name="T39" fmla="*/ 2147483646 h 1149"/>
              <a:gd name="T40" fmla="*/ 2147483646 w 399"/>
              <a:gd name="T41" fmla="*/ 2147483646 h 1149"/>
              <a:gd name="T42" fmla="*/ 2147483646 w 399"/>
              <a:gd name="T43" fmla="*/ 2147483646 h 1149"/>
              <a:gd name="T44" fmla="*/ 2147483646 w 399"/>
              <a:gd name="T45" fmla="*/ 2147483646 h 1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9"/>
              <a:gd name="T70" fmla="*/ 0 h 1149"/>
              <a:gd name="T71" fmla="*/ 399 w 399"/>
              <a:gd name="T72" fmla="*/ 1149 h 1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9" h="1149">
                <a:moveTo>
                  <a:pt x="0" y="0"/>
                </a:moveTo>
                <a:cubicBezTo>
                  <a:pt x="13" y="4"/>
                  <a:pt x="30" y="5"/>
                  <a:pt x="42" y="12"/>
                </a:cubicBezTo>
                <a:cubicBezTo>
                  <a:pt x="58" y="21"/>
                  <a:pt x="67" y="27"/>
                  <a:pt x="84" y="33"/>
                </a:cubicBezTo>
                <a:cubicBezTo>
                  <a:pt x="95" y="44"/>
                  <a:pt x="103" y="58"/>
                  <a:pt x="114" y="69"/>
                </a:cubicBezTo>
                <a:cubicBezTo>
                  <a:pt x="118" y="82"/>
                  <a:pt x="125" y="95"/>
                  <a:pt x="135" y="105"/>
                </a:cubicBezTo>
                <a:cubicBezTo>
                  <a:pt x="141" y="124"/>
                  <a:pt x="153" y="141"/>
                  <a:pt x="162" y="159"/>
                </a:cubicBezTo>
                <a:cubicBezTo>
                  <a:pt x="167" y="168"/>
                  <a:pt x="177" y="186"/>
                  <a:pt x="177" y="186"/>
                </a:cubicBezTo>
                <a:cubicBezTo>
                  <a:pt x="185" y="219"/>
                  <a:pt x="201" y="245"/>
                  <a:pt x="213" y="276"/>
                </a:cubicBezTo>
                <a:cubicBezTo>
                  <a:pt x="217" y="298"/>
                  <a:pt x="219" y="320"/>
                  <a:pt x="225" y="342"/>
                </a:cubicBezTo>
                <a:cubicBezTo>
                  <a:pt x="231" y="367"/>
                  <a:pt x="246" y="391"/>
                  <a:pt x="252" y="417"/>
                </a:cubicBezTo>
                <a:cubicBezTo>
                  <a:pt x="254" y="446"/>
                  <a:pt x="253" y="476"/>
                  <a:pt x="270" y="501"/>
                </a:cubicBezTo>
                <a:cubicBezTo>
                  <a:pt x="277" y="529"/>
                  <a:pt x="272" y="518"/>
                  <a:pt x="282" y="537"/>
                </a:cubicBezTo>
                <a:cubicBezTo>
                  <a:pt x="293" y="617"/>
                  <a:pt x="277" y="493"/>
                  <a:pt x="288" y="714"/>
                </a:cubicBezTo>
                <a:cubicBezTo>
                  <a:pt x="289" y="726"/>
                  <a:pt x="295" y="738"/>
                  <a:pt x="297" y="750"/>
                </a:cubicBezTo>
                <a:cubicBezTo>
                  <a:pt x="300" y="774"/>
                  <a:pt x="304" y="796"/>
                  <a:pt x="309" y="819"/>
                </a:cubicBezTo>
                <a:cubicBezTo>
                  <a:pt x="311" y="829"/>
                  <a:pt x="315" y="849"/>
                  <a:pt x="315" y="849"/>
                </a:cubicBezTo>
                <a:cubicBezTo>
                  <a:pt x="318" y="884"/>
                  <a:pt x="316" y="900"/>
                  <a:pt x="336" y="927"/>
                </a:cubicBezTo>
                <a:cubicBezTo>
                  <a:pt x="339" y="938"/>
                  <a:pt x="344" y="946"/>
                  <a:pt x="348" y="957"/>
                </a:cubicBezTo>
                <a:cubicBezTo>
                  <a:pt x="352" y="990"/>
                  <a:pt x="351" y="1026"/>
                  <a:pt x="375" y="1050"/>
                </a:cubicBezTo>
                <a:cubicBezTo>
                  <a:pt x="388" y="1089"/>
                  <a:pt x="365" y="1027"/>
                  <a:pt x="387" y="1065"/>
                </a:cubicBezTo>
                <a:cubicBezTo>
                  <a:pt x="397" y="1083"/>
                  <a:pt x="392" y="1110"/>
                  <a:pt x="399" y="1131"/>
                </a:cubicBezTo>
                <a:cubicBezTo>
                  <a:pt x="395" y="1148"/>
                  <a:pt x="390" y="1149"/>
                  <a:pt x="378" y="1137"/>
                </a:cubicBezTo>
                <a:cubicBezTo>
                  <a:pt x="376" y="1131"/>
                  <a:pt x="372" y="1119"/>
                  <a:pt x="372" y="1119"/>
                </a:cubicBezTo>
              </a:path>
            </a:pathLst>
          </a:custGeom>
          <a:solidFill>
            <a:srgbClr val="FF3300"/>
          </a:solidFill>
          <a:ln w="9525">
            <a:solidFill>
              <a:schemeClr val="tx1"/>
            </a:solidFill>
            <a:round/>
            <a:headEnd/>
            <a:tailEnd/>
          </a:ln>
        </p:spPr>
        <p:txBody>
          <a:bodyPr/>
          <a:lstStyle/>
          <a:p>
            <a:endParaRPr lang="es-ES"/>
          </a:p>
        </p:txBody>
      </p:sp>
      <p:sp>
        <p:nvSpPr>
          <p:cNvPr id="83992" name="Freeform 24">
            <a:extLst>
              <a:ext uri="{FF2B5EF4-FFF2-40B4-BE49-F238E27FC236}">
                <a16:creationId xmlns:a16="http://schemas.microsoft.com/office/drawing/2014/main" id="{1367812D-B255-854F-DF78-48E3D5BBBCDC}"/>
              </a:ext>
            </a:extLst>
          </p:cNvPr>
          <p:cNvSpPr>
            <a:spLocks/>
          </p:cNvSpPr>
          <p:nvPr/>
        </p:nvSpPr>
        <p:spPr bwMode="auto">
          <a:xfrm>
            <a:off x="4181475" y="3182938"/>
            <a:ext cx="390525" cy="1109662"/>
          </a:xfrm>
          <a:custGeom>
            <a:avLst/>
            <a:gdLst>
              <a:gd name="T0" fmla="*/ 0 w 246"/>
              <a:gd name="T1" fmla="*/ 0 h 699"/>
              <a:gd name="T2" fmla="*/ 2147483646 w 246"/>
              <a:gd name="T3" fmla="*/ 2147483646 h 699"/>
              <a:gd name="T4" fmla="*/ 2147483646 w 246"/>
              <a:gd name="T5" fmla="*/ 2147483646 h 699"/>
              <a:gd name="T6" fmla="*/ 2147483646 w 246"/>
              <a:gd name="T7" fmla="*/ 2147483646 h 699"/>
              <a:gd name="T8" fmla="*/ 2147483646 w 246"/>
              <a:gd name="T9" fmla="*/ 2147483646 h 699"/>
              <a:gd name="T10" fmla="*/ 2147483646 w 246"/>
              <a:gd name="T11" fmla="*/ 2147483646 h 699"/>
              <a:gd name="T12" fmla="*/ 2147483646 w 246"/>
              <a:gd name="T13" fmla="*/ 2147483646 h 699"/>
              <a:gd name="T14" fmla="*/ 2147483646 w 246"/>
              <a:gd name="T15" fmla="*/ 2147483646 h 699"/>
              <a:gd name="T16" fmla="*/ 2147483646 w 246"/>
              <a:gd name="T17" fmla="*/ 2147483646 h 699"/>
              <a:gd name="T18" fmla="*/ 2147483646 w 246"/>
              <a:gd name="T19" fmla="*/ 2147483646 h 699"/>
              <a:gd name="T20" fmla="*/ 2147483646 w 246"/>
              <a:gd name="T21" fmla="*/ 2147483646 h 699"/>
              <a:gd name="T22" fmla="*/ 2147483646 w 246"/>
              <a:gd name="T23" fmla="*/ 2147483646 h 699"/>
              <a:gd name="T24" fmla="*/ 2147483646 w 246"/>
              <a:gd name="T25" fmla="*/ 2147483646 h 699"/>
              <a:gd name="T26" fmla="*/ 2147483646 w 246"/>
              <a:gd name="T27" fmla="*/ 2147483646 h 6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699"/>
              <a:gd name="T44" fmla="*/ 246 w 246"/>
              <a:gd name="T45" fmla="*/ 699 h 6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699">
                <a:moveTo>
                  <a:pt x="0" y="0"/>
                </a:moveTo>
                <a:cubicBezTo>
                  <a:pt x="2" y="58"/>
                  <a:pt x="4" y="117"/>
                  <a:pt x="15" y="174"/>
                </a:cubicBezTo>
                <a:cubicBezTo>
                  <a:pt x="17" y="199"/>
                  <a:pt x="16" y="247"/>
                  <a:pt x="33" y="273"/>
                </a:cubicBezTo>
                <a:cubicBezTo>
                  <a:pt x="67" y="323"/>
                  <a:pt x="29" y="269"/>
                  <a:pt x="54" y="300"/>
                </a:cubicBezTo>
                <a:cubicBezTo>
                  <a:pt x="60" y="308"/>
                  <a:pt x="72" y="324"/>
                  <a:pt x="72" y="324"/>
                </a:cubicBezTo>
                <a:cubicBezTo>
                  <a:pt x="79" y="353"/>
                  <a:pt x="69" y="317"/>
                  <a:pt x="84" y="348"/>
                </a:cubicBezTo>
                <a:cubicBezTo>
                  <a:pt x="93" y="366"/>
                  <a:pt x="103" y="384"/>
                  <a:pt x="111" y="402"/>
                </a:cubicBezTo>
                <a:cubicBezTo>
                  <a:pt x="114" y="408"/>
                  <a:pt x="113" y="415"/>
                  <a:pt x="117" y="420"/>
                </a:cubicBezTo>
                <a:cubicBezTo>
                  <a:pt x="127" y="436"/>
                  <a:pt x="135" y="450"/>
                  <a:pt x="141" y="468"/>
                </a:cubicBezTo>
                <a:cubicBezTo>
                  <a:pt x="144" y="496"/>
                  <a:pt x="145" y="534"/>
                  <a:pt x="156" y="561"/>
                </a:cubicBezTo>
                <a:cubicBezTo>
                  <a:pt x="159" y="568"/>
                  <a:pt x="166" y="572"/>
                  <a:pt x="168" y="579"/>
                </a:cubicBezTo>
                <a:cubicBezTo>
                  <a:pt x="178" y="609"/>
                  <a:pt x="169" y="601"/>
                  <a:pt x="186" y="612"/>
                </a:cubicBezTo>
                <a:cubicBezTo>
                  <a:pt x="195" y="640"/>
                  <a:pt x="183" y="688"/>
                  <a:pt x="216" y="699"/>
                </a:cubicBezTo>
                <a:cubicBezTo>
                  <a:pt x="228" y="691"/>
                  <a:pt x="246" y="688"/>
                  <a:pt x="246" y="669"/>
                </a:cubicBezTo>
              </a:path>
            </a:pathLst>
          </a:custGeom>
          <a:solidFill>
            <a:srgbClr val="FF3300"/>
          </a:solidFill>
          <a:ln w="9525">
            <a:solidFill>
              <a:schemeClr val="tx1"/>
            </a:solidFill>
            <a:round/>
            <a:headEnd/>
            <a:tailEnd/>
          </a:ln>
        </p:spPr>
        <p:txBody>
          <a:bodyPr/>
          <a:lstStyle/>
          <a:p>
            <a:endParaRPr lang="es-ES"/>
          </a:p>
        </p:txBody>
      </p:sp>
      <p:sp>
        <p:nvSpPr>
          <p:cNvPr id="83993" name="Freeform 25">
            <a:extLst>
              <a:ext uri="{FF2B5EF4-FFF2-40B4-BE49-F238E27FC236}">
                <a16:creationId xmlns:a16="http://schemas.microsoft.com/office/drawing/2014/main" id="{BB829256-B34B-5DFD-993D-EDEA2BF7D345}"/>
              </a:ext>
            </a:extLst>
          </p:cNvPr>
          <p:cNvSpPr>
            <a:spLocks/>
          </p:cNvSpPr>
          <p:nvPr/>
        </p:nvSpPr>
        <p:spPr bwMode="auto">
          <a:xfrm>
            <a:off x="4716463" y="2411413"/>
            <a:ext cx="561975" cy="1933575"/>
          </a:xfrm>
          <a:custGeom>
            <a:avLst/>
            <a:gdLst>
              <a:gd name="T0" fmla="*/ 2147483646 w 354"/>
              <a:gd name="T1" fmla="*/ 0 h 1218"/>
              <a:gd name="T2" fmla="*/ 2147483646 w 354"/>
              <a:gd name="T3" fmla="*/ 2147483646 h 1218"/>
              <a:gd name="T4" fmla="*/ 2147483646 w 354"/>
              <a:gd name="T5" fmla="*/ 2147483646 h 1218"/>
              <a:gd name="T6" fmla="*/ 2147483646 w 354"/>
              <a:gd name="T7" fmla="*/ 2147483646 h 1218"/>
              <a:gd name="T8" fmla="*/ 2147483646 w 354"/>
              <a:gd name="T9" fmla="*/ 2147483646 h 1218"/>
              <a:gd name="T10" fmla="*/ 2147483646 w 354"/>
              <a:gd name="T11" fmla="*/ 2147483646 h 1218"/>
              <a:gd name="T12" fmla="*/ 2147483646 w 354"/>
              <a:gd name="T13" fmla="*/ 2147483646 h 1218"/>
              <a:gd name="T14" fmla="*/ 2147483646 w 354"/>
              <a:gd name="T15" fmla="*/ 2147483646 h 1218"/>
              <a:gd name="T16" fmla="*/ 2147483646 w 354"/>
              <a:gd name="T17" fmla="*/ 2147483646 h 1218"/>
              <a:gd name="T18" fmla="*/ 2147483646 w 354"/>
              <a:gd name="T19" fmla="*/ 2147483646 h 1218"/>
              <a:gd name="T20" fmla="*/ 2147483646 w 354"/>
              <a:gd name="T21" fmla="*/ 2147483646 h 1218"/>
              <a:gd name="T22" fmla="*/ 2147483646 w 354"/>
              <a:gd name="T23" fmla="*/ 2147483646 h 1218"/>
              <a:gd name="T24" fmla="*/ 2147483646 w 354"/>
              <a:gd name="T25" fmla="*/ 2147483646 h 1218"/>
              <a:gd name="T26" fmla="*/ 2147483646 w 354"/>
              <a:gd name="T27" fmla="*/ 2147483646 h 1218"/>
              <a:gd name="T28" fmla="*/ 2147483646 w 354"/>
              <a:gd name="T29" fmla="*/ 2147483646 h 1218"/>
              <a:gd name="T30" fmla="*/ 2147483646 w 354"/>
              <a:gd name="T31" fmla="*/ 2147483646 h 1218"/>
              <a:gd name="T32" fmla="*/ 2147483646 w 354"/>
              <a:gd name="T33" fmla="*/ 2147483646 h 1218"/>
              <a:gd name="T34" fmla="*/ 2147483646 w 354"/>
              <a:gd name="T35" fmla="*/ 2147483646 h 1218"/>
              <a:gd name="T36" fmla="*/ 2147483646 w 354"/>
              <a:gd name="T37" fmla="*/ 2147483646 h 1218"/>
              <a:gd name="T38" fmla="*/ 2147483646 w 354"/>
              <a:gd name="T39" fmla="*/ 2147483646 h 1218"/>
              <a:gd name="T40" fmla="*/ 2147483646 w 354"/>
              <a:gd name="T41" fmla="*/ 2147483646 h 1218"/>
              <a:gd name="T42" fmla="*/ 2147483646 w 354"/>
              <a:gd name="T43" fmla="*/ 2147483646 h 1218"/>
              <a:gd name="T44" fmla="*/ 2147483646 w 354"/>
              <a:gd name="T45" fmla="*/ 2147483646 h 1218"/>
              <a:gd name="T46" fmla="*/ 2147483646 w 354"/>
              <a:gd name="T47" fmla="*/ 2147483646 h 1218"/>
              <a:gd name="T48" fmla="*/ 2147483646 w 354"/>
              <a:gd name="T49" fmla="*/ 2147483646 h 1218"/>
              <a:gd name="T50" fmla="*/ 2147483646 w 354"/>
              <a:gd name="T51" fmla="*/ 2147483646 h 1218"/>
              <a:gd name="T52" fmla="*/ 2147483646 w 354"/>
              <a:gd name="T53" fmla="*/ 2147483646 h 1218"/>
              <a:gd name="T54" fmla="*/ 2147483646 w 354"/>
              <a:gd name="T55" fmla="*/ 2147483646 h 1218"/>
              <a:gd name="T56" fmla="*/ 2147483646 w 354"/>
              <a:gd name="T57" fmla="*/ 2147483646 h 1218"/>
              <a:gd name="T58" fmla="*/ 2147483646 w 354"/>
              <a:gd name="T59" fmla="*/ 2147483646 h 1218"/>
              <a:gd name="T60" fmla="*/ 2147483646 w 354"/>
              <a:gd name="T61" fmla="*/ 0 h 12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4"/>
              <a:gd name="T94" fmla="*/ 0 h 1218"/>
              <a:gd name="T95" fmla="*/ 354 w 354"/>
              <a:gd name="T96" fmla="*/ 1218 h 12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4" h="1218">
                <a:moveTo>
                  <a:pt x="354" y="0"/>
                </a:moveTo>
                <a:cubicBezTo>
                  <a:pt x="315" y="4"/>
                  <a:pt x="281" y="17"/>
                  <a:pt x="255" y="48"/>
                </a:cubicBezTo>
                <a:cubicBezTo>
                  <a:pt x="240" y="66"/>
                  <a:pt x="227" y="88"/>
                  <a:pt x="207" y="102"/>
                </a:cubicBezTo>
                <a:cubicBezTo>
                  <a:pt x="190" y="127"/>
                  <a:pt x="175" y="153"/>
                  <a:pt x="162" y="180"/>
                </a:cubicBezTo>
                <a:cubicBezTo>
                  <a:pt x="142" y="282"/>
                  <a:pt x="154" y="522"/>
                  <a:pt x="153" y="561"/>
                </a:cubicBezTo>
                <a:cubicBezTo>
                  <a:pt x="152" y="594"/>
                  <a:pt x="121" y="633"/>
                  <a:pt x="108" y="663"/>
                </a:cubicBezTo>
                <a:cubicBezTo>
                  <a:pt x="104" y="673"/>
                  <a:pt x="98" y="684"/>
                  <a:pt x="93" y="693"/>
                </a:cubicBezTo>
                <a:cubicBezTo>
                  <a:pt x="89" y="699"/>
                  <a:pt x="81" y="711"/>
                  <a:pt x="81" y="711"/>
                </a:cubicBezTo>
                <a:cubicBezTo>
                  <a:pt x="77" y="728"/>
                  <a:pt x="76" y="745"/>
                  <a:pt x="72" y="762"/>
                </a:cubicBezTo>
                <a:cubicBezTo>
                  <a:pt x="70" y="768"/>
                  <a:pt x="66" y="780"/>
                  <a:pt x="66" y="780"/>
                </a:cubicBezTo>
                <a:cubicBezTo>
                  <a:pt x="53" y="872"/>
                  <a:pt x="90" y="968"/>
                  <a:pt x="33" y="1044"/>
                </a:cubicBezTo>
                <a:cubicBezTo>
                  <a:pt x="27" y="1063"/>
                  <a:pt x="19" y="1081"/>
                  <a:pt x="15" y="1101"/>
                </a:cubicBezTo>
                <a:cubicBezTo>
                  <a:pt x="13" y="1111"/>
                  <a:pt x="11" y="1121"/>
                  <a:pt x="9" y="1131"/>
                </a:cubicBezTo>
                <a:cubicBezTo>
                  <a:pt x="8" y="1137"/>
                  <a:pt x="3" y="1149"/>
                  <a:pt x="3" y="1149"/>
                </a:cubicBezTo>
                <a:cubicBezTo>
                  <a:pt x="7" y="1218"/>
                  <a:pt x="0" y="1213"/>
                  <a:pt x="21" y="1182"/>
                </a:cubicBezTo>
                <a:cubicBezTo>
                  <a:pt x="29" y="1151"/>
                  <a:pt x="27" y="1124"/>
                  <a:pt x="54" y="1104"/>
                </a:cubicBezTo>
                <a:cubicBezTo>
                  <a:pt x="64" y="1084"/>
                  <a:pt x="63" y="1065"/>
                  <a:pt x="69" y="1044"/>
                </a:cubicBezTo>
                <a:cubicBezTo>
                  <a:pt x="75" y="1022"/>
                  <a:pt x="86" y="1000"/>
                  <a:pt x="93" y="978"/>
                </a:cubicBezTo>
                <a:cubicBezTo>
                  <a:pt x="97" y="947"/>
                  <a:pt x="109" y="872"/>
                  <a:pt x="132" y="849"/>
                </a:cubicBezTo>
                <a:cubicBezTo>
                  <a:pt x="138" y="831"/>
                  <a:pt x="144" y="813"/>
                  <a:pt x="150" y="795"/>
                </a:cubicBezTo>
                <a:cubicBezTo>
                  <a:pt x="153" y="786"/>
                  <a:pt x="156" y="777"/>
                  <a:pt x="159" y="768"/>
                </a:cubicBezTo>
                <a:cubicBezTo>
                  <a:pt x="160" y="765"/>
                  <a:pt x="162" y="759"/>
                  <a:pt x="162" y="759"/>
                </a:cubicBezTo>
                <a:cubicBezTo>
                  <a:pt x="164" y="736"/>
                  <a:pt x="163" y="728"/>
                  <a:pt x="174" y="711"/>
                </a:cubicBezTo>
                <a:cubicBezTo>
                  <a:pt x="177" y="693"/>
                  <a:pt x="183" y="675"/>
                  <a:pt x="189" y="657"/>
                </a:cubicBezTo>
                <a:cubicBezTo>
                  <a:pt x="191" y="531"/>
                  <a:pt x="181" y="429"/>
                  <a:pt x="219" y="315"/>
                </a:cubicBezTo>
                <a:cubicBezTo>
                  <a:pt x="222" y="292"/>
                  <a:pt x="230" y="271"/>
                  <a:pt x="237" y="249"/>
                </a:cubicBezTo>
                <a:cubicBezTo>
                  <a:pt x="239" y="236"/>
                  <a:pt x="245" y="169"/>
                  <a:pt x="255" y="156"/>
                </a:cubicBezTo>
                <a:cubicBezTo>
                  <a:pt x="266" y="140"/>
                  <a:pt x="279" y="124"/>
                  <a:pt x="291" y="108"/>
                </a:cubicBezTo>
                <a:cubicBezTo>
                  <a:pt x="297" y="90"/>
                  <a:pt x="308" y="75"/>
                  <a:pt x="315" y="57"/>
                </a:cubicBezTo>
                <a:cubicBezTo>
                  <a:pt x="322" y="40"/>
                  <a:pt x="319" y="33"/>
                  <a:pt x="333" y="24"/>
                </a:cubicBezTo>
                <a:cubicBezTo>
                  <a:pt x="338" y="8"/>
                  <a:pt x="334" y="17"/>
                  <a:pt x="354" y="0"/>
                </a:cubicBezTo>
                <a:close/>
              </a:path>
            </a:pathLst>
          </a:custGeom>
          <a:solidFill>
            <a:srgbClr val="FF3300"/>
          </a:solidFill>
          <a:ln w="9525">
            <a:solidFill>
              <a:schemeClr val="tx1"/>
            </a:solidFill>
            <a:round/>
            <a:headEnd/>
            <a:tailEnd/>
          </a:ln>
        </p:spPr>
        <p:txBody>
          <a:bodyPr/>
          <a:lstStyle/>
          <a:p>
            <a:endParaRPr lang="es-ES"/>
          </a:p>
        </p:txBody>
      </p:sp>
      <p:sp>
        <p:nvSpPr>
          <p:cNvPr id="83994" name="AutoShape 26">
            <a:extLst>
              <a:ext uri="{FF2B5EF4-FFF2-40B4-BE49-F238E27FC236}">
                <a16:creationId xmlns:a16="http://schemas.microsoft.com/office/drawing/2014/main" id="{CD96100C-7CBD-1268-2C2F-8201B3471783}"/>
              </a:ext>
            </a:extLst>
          </p:cNvPr>
          <p:cNvSpPr>
            <a:spLocks noChangeArrowheads="1"/>
          </p:cNvSpPr>
          <p:nvPr/>
        </p:nvSpPr>
        <p:spPr bwMode="auto">
          <a:xfrm>
            <a:off x="7308850" y="2992438"/>
            <a:ext cx="142875" cy="144462"/>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6FCA2"/>
          </a:solidFill>
          <a:ln w="9525">
            <a:solidFill>
              <a:schemeClr val="tx1"/>
            </a:solidFill>
            <a:round/>
            <a:headEnd/>
            <a:tailEnd/>
          </a:ln>
        </p:spPr>
        <p:txBody>
          <a:bodyPr wrap="none" anchor="ctr"/>
          <a:lstStyle/>
          <a:p>
            <a:endParaRPr lang="es-ES"/>
          </a:p>
        </p:txBody>
      </p:sp>
      <p:sp>
        <p:nvSpPr>
          <p:cNvPr id="83995" name="Freeform 27">
            <a:extLst>
              <a:ext uri="{FF2B5EF4-FFF2-40B4-BE49-F238E27FC236}">
                <a16:creationId xmlns:a16="http://schemas.microsoft.com/office/drawing/2014/main" id="{AE5516F8-A1D9-592D-D53C-8EC395F8DFC7}"/>
              </a:ext>
            </a:extLst>
          </p:cNvPr>
          <p:cNvSpPr>
            <a:spLocks/>
          </p:cNvSpPr>
          <p:nvPr/>
        </p:nvSpPr>
        <p:spPr bwMode="auto">
          <a:xfrm>
            <a:off x="4354513" y="5076825"/>
            <a:ext cx="146050" cy="152400"/>
          </a:xfrm>
          <a:custGeom>
            <a:avLst/>
            <a:gdLst>
              <a:gd name="T0" fmla="*/ 2147483646 w 92"/>
              <a:gd name="T1" fmla="*/ 0 h 96"/>
              <a:gd name="T2" fmla="*/ 2147483646 w 92"/>
              <a:gd name="T3" fmla="*/ 2147483646 h 96"/>
              <a:gd name="T4" fmla="*/ 2147483646 w 92"/>
              <a:gd name="T5" fmla="*/ 2147483646 h 96"/>
              <a:gd name="T6" fmla="*/ 2147483646 w 92"/>
              <a:gd name="T7" fmla="*/ 0 h 96"/>
              <a:gd name="T8" fmla="*/ 0 60000 65536"/>
              <a:gd name="T9" fmla="*/ 0 60000 65536"/>
              <a:gd name="T10" fmla="*/ 0 60000 65536"/>
              <a:gd name="T11" fmla="*/ 0 60000 65536"/>
              <a:gd name="T12" fmla="*/ 0 w 92"/>
              <a:gd name="T13" fmla="*/ 0 h 96"/>
              <a:gd name="T14" fmla="*/ 92 w 92"/>
              <a:gd name="T15" fmla="*/ 96 h 96"/>
            </a:gdLst>
            <a:ahLst/>
            <a:cxnLst>
              <a:cxn ang="T8">
                <a:pos x="T0" y="T1"/>
              </a:cxn>
              <a:cxn ang="T9">
                <a:pos x="T2" y="T3"/>
              </a:cxn>
              <a:cxn ang="T10">
                <a:pos x="T4" y="T5"/>
              </a:cxn>
              <a:cxn ang="T11">
                <a:pos x="T6" y="T7"/>
              </a:cxn>
            </a:cxnLst>
            <a:rect l="T12" t="T13" r="T14" b="T15"/>
            <a:pathLst>
              <a:path w="92" h="96">
                <a:moveTo>
                  <a:pt x="63" y="0"/>
                </a:moveTo>
                <a:cubicBezTo>
                  <a:pt x="39" y="24"/>
                  <a:pt x="0" y="96"/>
                  <a:pt x="71" y="72"/>
                </a:cubicBezTo>
                <a:cubicBezTo>
                  <a:pt x="76" y="64"/>
                  <a:pt x="85" y="57"/>
                  <a:pt x="87" y="48"/>
                </a:cubicBezTo>
                <a:cubicBezTo>
                  <a:pt x="92" y="15"/>
                  <a:pt x="42" y="21"/>
                  <a:pt x="63" y="0"/>
                </a:cubicBezTo>
                <a:close/>
              </a:path>
            </a:pathLst>
          </a:custGeom>
          <a:solidFill>
            <a:srgbClr val="F6FCA2"/>
          </a:solidFill>
          <a:ln w="9525">
            <a:solidFill>
              <a:schemeClr val="tx1"/>
            </a:solidFill>
            <a:round/>
            <a:headEnd/>
            <a:tailEnd/>
          </a:ln>
        </p:spPr>
        <p:txBody>
          <a:bodyPr/>
          <a:lstStyle/>
          <a:p>
            <a:endParaRPr lang="es-ES"/>
          </a:p>
        </p:txBody>
      </p:sp>
      <p:sp>
        <p:nvSpPr>
          <p:cNvPr id="83996" name="Freeform 28">
            <a:extLst>
              <a:ext uri="{FF2B5EF4-FFF2-40B4-BE49-F238E27FC236}">
                <a16:creationId xmlns:a16="http://schemas.microsoft.com/office/drawing/2014/main" id="{77204DB2-FD9C-1186-2569-219D0890BE92}"/>
              </a:ext>
            </a:extLst>
          </p:cNvPr>
          <p:cNvSpPr>
            <a:spLocks/>
          </p:cNvSpPr>
          <p:nvPr/>
        </p:nvSpPr>
        <p:spPr bwMode="auto">
          <a:xfrm>
            <a:off x="4697413" y="5257800"/>
            <a:ext cx="98425" cy="142875"/>
          </a:xfrm>
          <a:custGeom>
            <a:avLst/>
            <a:gdLst>
              <a:gd name="T0" fmla="*/ 2147483646 w 62"/>
              <a:gd name="T1" fmla="*/ 2147483646 h 90"/>
              <a:gd name="T2" fmla="*/ 2147483646 w 62"/>
              <a:gd name="T3" fmla="*/ 2147483646 h 90"/>
              <a:gd name="T4" fmla="*/ 2147483646 w 62"/>
              <a:gd name="T5" fmla="*/ 2147483646 h 90"/>
              <a:gd name="T6" fmla="*/ 0 60000 65536"/>
              <a:gd name="T7" fmla="*/ 0 60000 65536"/>
              <a:gd name="T8" fmla="*/ 0 60000 65536"/>
              <a:gd name="T9" fmla="*/ 0 w 62"/>
              <a:gd name="T10" fmla="*/ 0 h 90"/>
              <a:gd name="T11" fmla="*/ 62 w 62"/>
              <a:gd name="T12" fmla="*/ 90 h 90"/>
            </a:gdLst>
            <a:ahLst/>
            <a:cxnLst>
              <a:cxn ang="T6">
                <a:pos x="T0" y="T1"/>
              </a:cxn>
              <a:cxn ang="T7">
                <a:pos x="T2" y="T3"/>
              </a:cxn>
              <a:cxn ang="T8">
                <a:pos x="T4" y="T5"/>
              </a:cxn>
            </a:cxnLst>
            <a:rect l="T9" t="T10" r="T11" b="T12"/>
            <a:pathLst>
              <a:path w="62" h="90">
                <a:moveTo>
                  <a:pt x="33" y="29"/>
                </a:moveTo>
                <a:cubicBezTo>
                  <a:pt x="13" y="90"/>
                  <a:pt x="0" y="80"/>
                  <a:pt x="57" y="69"/>
                </a:cubicBezTo>
                <a:cubicBezTo>
                  <a:pt x="48" y="6"/>
                  <a:pt x="62" y="0"/>
                  <a:pt x="33" y="29"/>
                </a:cubicBezTo>
                <a:close/>
              </a:path>
            </a:pathLst>
          </a:custGeom>
          <a:solidFill>
            <a:srgbClr val="F6FCA2"/>
          </a:solidFill>
          <a:ln w="9525">
            <a:solidFill>
              <a:schemeClr val="tx1"/>
            </a:solidFill>
            <a:round/>
            <a:headEnd/>
            <a:tailEnd/>
          </a:ln>
        </p:spPr>
        <p:txBody>
          <a:bodyPr/>
          <a:lstStyle/>
          <a:p>
            <a:endParaRPr lang="es-ES"/>
          </a:p>
        </p:txBody>
      </p:sp>
      <p:sp>
        <p:nvSpPr>
          <p:cNvPr id="83997" name="Freeform 29">
            <a:extLst>
              <a:ext uri="{FF2B5EF4-FFF2-40B4-BE49-F238E27FC236}">
                <a16:creationId xmlns:a16="http://schemas.microsoft.com/office/drawing/2014/main" id="{67EDA168-A1E7-828C-867A-877CB339B12A}"/>
              </a:ext>
            </a:extLst>
          </p:cNvPr>
          <p:cNvSpPr>
            <a:spLocks/>
          </p:cNvSpPr>
          <p:nvPr/>
        </p:nvSpPr>
        <p:spPr bwMode="auto">
          <a:xfrm>
            <a:off x="4419600" y="5183188"/>
            <a:ext cx="88900" cy="160337"/>
          </a:xfrm>
          <a:custGeom>
            <a:avLst/>
            <a:gdLst>
              <a:gd name="T0" fmla="*/ 2147483646 w 56"/>
              <a:gd name="T1" fmla="*/ 2147483646 h 101"/>
              <a:gd name="T2" fmla="*/ 2147483646 w 56"/>
              <a:gd name="T3" fmla="*/ 2147483646 h 101"/>
              <a:gd name="T4" fmla="*/ 2147483646 w 56"/>
              <a:gd name="T5" fmla="*/ 2147483646 h 101"/>
              <a:gd name="T6" fmla="*/ 2147483646 w 56"/>
              <a:gd name="T7" fmla="*/ 2147483646 h 101"/>
              <a:gd name="T8" fmla="*/ 0 w 56"/>
              <a:gd name="T9" fmla="*/ 2147483646 h 101"/>
              <a:gd name="T10" fmla="*/ 2147483646 w 56"/>
              <a:gd name="T11" fmla="*/ 2147483646 h 101"/>
              <a:gd name="T12" fmla="*/ 0 60000 65536"/>
              <a:gd name="T13" fmla="*/ 0 60000 65536"/>
              <a:gd name="T14" fmla="*/ 0 60000 65536"/>
              <a:gd name="T15" fmla="*/ 0 60000 65536"/>
              <a:gd name="T16" fmla="*/ 0 60000 65536"/>
              <a:gd name="T17" fmla="*/ 0 60000 65536"/>
              <a:gd name="T18" fmla="*/ 0 w 56"/>
              <a:gd name="T19" fmla="*/ 0 h 101"/>
              <a:gd name="T20" fmla="*/ 56 w 56"/>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56" h="101">
                <a:moveTo>
                  <a:pt x="16" y="60"/>
                </a:moveTo>
                <a:cubicBezTo>
                  <a:pt x="19" y="44"/>
                  <a:pt x="16" y="26"/>
                  <a:pt x="24" y="12"/>
                </a:cubicBezTo>
                <a:cubicBezTo>
                  <a:pt x="28" y="5"/>
                  <a:pt x="40" y="0"/>
                  <a:pt x="48" y="4"/>
                </a:cubicBezTo>
                <a:cubicBezTo>
                  <a:pt x="56" y="8"/>
                  <a:pt x="53" y="20"/>
                  <a:pt x="56" y="28"/>
                </a:cubicBezTo>
                <a:cubicBezTo>
                  <a:pt x="46" y="101"/>
                  <a:pt x="55" y="97"/>
                  <a:pt x="0" y="60"/>
                </a:cubicBezTo>
                <a:cubicBezTo>
                  <a:pt x="11" y="28"/>
                  <a:pt x="5" y="28"/>
                  <a:pt x="16" y="60"/>
                </a:cubicBezTo>
                <a:close/>
              </a:path>
            </a:pathLst>
          </a:custGeom>
          <a:solidFill>
            <a:srgbClr val="F6FCA2"/>
          </a:solidFill>
          <a:ln w="9525">
            <a:solidFill>
              <a:schemeClr val="tx1"/>
            </a:solidFill>
            <a:round/>
            <a:headEnd/>
            <a:tailEnd/>
          </a:ln>
        </p:spPr>
        <p:txBody>
          <a:bodyPr/>
          <a:lstStyle/>
          <a:p>
            <a:endParaRPr lang="es-ES"/>
          </a:p>
        </p:txBody>
      </p:sp>
      <p:sp>
        <p:nvSpPr>
          <p:cNvPr id="83998" name="Freeform 30">
            <a:extLst>
              <a:ext uri="{FF2B5EF4-FFF2-40B4-BE49-F238E27FC236}">
                <a16:creationId xmlns:a16="http://schemas.microsoft.com/office/drawing/2014/main" id="{A711A706-C271-6B13-EF9A-1270C6EEF287}"/>
              </a:ext>
            </a:extLst>
          </p:cNvPr>
          <p:cNvSpPr>
            <a:spLocks/>
          </p:cNvSpPr>
          <p:nvPr/>
        </p:nvSpPr>
        <p:spPr bwMode="auto">
          <a:xfrm>
            <a:off x="4686300" y="5146675"/>
            <a:ext cx="101600" cy="146050"/>
          </a:xfrm>
          <a:custGeom>
            <a:avLst/>
            <a:gdLst>
              <a:gd name="T0" fmla="*/ 2147483646 w 64"/>
              <a:gd name="T1" fmla="*/ 2147483646 h 92"/>
              <a:gd name="T2" fmla="*/ 2147483646 w 64"/>
              <a:gd name="T3" fmla="*/ 2147483646 h 92"/>
              <a:gd name="T4" fmla="*/ 2147483646 w 64"/>
              <a:gd name="T5" fmla="*/ 2147483646 h 92"/>
              <a:gd name="T6" fmla="*/ 0 w 64"/>
              <a:gd name="T7" fmla="*/ 2147483646 h 92"/>
              <a:gd name="T8" fmla="*/ 2147483646 w 64"/>
              <a:gd name="T9" fmla="*/ 2147483646 h 92"/>
              <a:gd name="T10" fmla="*/ 2147483646 w 64"/>
              <a:gd name="T11" fmla="*/ 2147483646 h 92"/>
              <a:gd name="T12" fmla="*/ 0 60000 65536"/>
              <a:gd name="T13" fmla="*/ 0 60000 65536"/>
              <a:gd name="T14" fmla="*/ 0 60000 65536"/>
              <a:gd name="T15" fmla="*/ 0 60000 65536"/>
              <a:gd name="T16" fmla="*/ 0 60000 65536"/>
              <a:gd name="T17" fmla="*/ 0 60000 65536"/>
              <a:gd name="T18" fmla="*/ 0 w 64"/>
              <a:gd name="T19" fmla="*/ 0 h 92"/>
              <a:gd name="T20" fmla="*/ 64 w 64"/>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64" h="92">
                <a:moveTo>
                  <a:pt x="24" y="36"/>
                </a:moveTo>
                <a:cubicBezTo>
                  <a:pt x="27" y="28"/>
                  <a:pt x="24" y="16"/>
                  <a:pt x="32" y="12"/>
                </a:cubicBezTo>
                <a:cubicBezTo>
                  <a:pt x="56" y="0"/>
                  <a:pt x="61" y="35"/>
                  <a:pt x="64" y="44"/>
                </a:cubicBezTo>
                <a:cubicBezTo>
                  <a:pt x="52" y="92"/>
                  <a:pt x="47" y="80"/>
                  <a:pt x="0" y="92"/>
                </a:cubicBezTo>
                <a:cubicBezTo>
                  <a:pt x="3" y="76"/>
                  <a:pt x="0" y="58"/>
                  <a:pt x="8" y="44"/>
                </a:cubicBezTo>
                <a:cubicBezTo>
                  <a:pt x="13" y="35"/>
                  <a:pt x="47" y="36"/>
                  <a:pt x="24" y="36"/>
                </a:cubicBezTo>
                <a:close/>
              </a:path>
            </a:pathLst>
          </a:custGeom>
          <a:solidFill>
            <a:srgbClr val="F6FCA2"/>
          </a:solidFill>
          <a:ln w="9525">
            <a:solidFill>
              <a:schemeClr val="tx1"/>
            </a:solidFill>
            <a:round/>
            <a:headEnd/>
            <a:tailEnd/>
          </a:ln>
        </p:spPr>
        <p:txBody>
          <a:bodyPr/>
          <a:lstStyle/>
          <a:p>
            <a:endParaRPr lang="es-ES"/>
          </a:p>
        </p:txBody>
      </p:sp>
      <p:sp>
        <p:nvSpPr>
          <p:cNvPr id="32" name="31 Cara sonriente">
            <a:extLst>
              <a:ext uri="{FF2B5EF4-FFF2-40B4-BE49-F238E27FC236}">
                <a16:creationId xmlns:a16="http://schemas.microsoft.com/office/drawing/2014/main" id="{4E5E6B73-A536-3E2D-3AC6-D8DE5C172CCA}"/>
              </a:ext>
            </a:extLst>
          </p:cNvPr>
          <p:cNvSpPr/>
          <p:nvPr/>
        </p:nvSpPr>
        <p:spPr>
          <a:xfrm>
            <a:off x="7858125" y="2278063"/>
            <a:ext cx="285750" cy="21431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s-ES" sz="1800">
              <a:solidFill>
                <a:prstClr val="white"/>
              </a:solidFill>
            </a:endParaRPr>
          </a:p>
        </p:txBody>
      </p:sp>
      <p:sp>
        <p:nvSpPr>
          <p:cNvPr id="33" name="32 Cara sonriente">
            <a:extLst>
              <a:ext uri="{FF2B5EF4-FFF2-40B4-BE49-F238E27FC236}">
                <a16:creationId xmlns:a16="http://schemas.microsoft.com/office/drawing/2014/main" id="{C7279354-AD1C-DE4D-1D2A-4F433F702FAC}"/>
              </a:ext>
            </a:extLst>
          </p:cNvPr>
          <p:cNvSpPr/>
          <p:nvPr/>
        </p:nvSpPr>
        <p:spPr>
          <a:xfrm>
            <a:off x="7929563" y="1706563"/>
            <a:ext cx="285750" cy="42862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s-ES" sz="1800">
              <a:solidFill>
                <a:prstClr val="white"/>
              </a:solidFill>
            </a:endParaRPr>
          </a:p>
        </p:txBody>
      </p:sp>
      <p:sp>
        <p:nvSpPr>
          <p:cNvPr id="2" name="Rectangle 2">
            <a:extLst>
              <a:ext uri="{FF2B5EF4-FFF2-40B4-BE49-F238E27FC236}">
                <a16:creationId xmlns:a16="http://schemas.microsoft.com/office/drawing/2014/main" id="{933E5E6B-E1CB-4BF4-DF74-AA1640F52B0C}"/>
              </a:ext>
            </a:extLst>
          </p:cNvPr>
          <p:cNvSpPr txBox="1">
            <a:spLocks noChangeArrowheads="1"/>
          </p:cNvSpPr>
          <p:nvPr/>
        </p:nvSpPr>
        <p:spPr bwMode="auto">
          <a:xfrm>
            <a:off x="2942392" y="0"/>
            <a:ext cx="3259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El ciclo menstrual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983"/>
                                        </p:tgtEl>
                                        <p:attrNameLst>
                                          <p:attrName>style.visibility</p:attrName>
                                        </p:attrNameLst>
                                      </p:cBhvr>
                                      <p:to>
                                        <p:strVal val="visible"/>
                                      </p:to>
                                    </p:set>
                                  </p:childTnLst>
                                  <p:subTnLst>
                                    <p:set>
                                      <p:cBhvr override="childStyle">
                                        <p:cTn dur="1" fill="hold" display="0" masterRel="nextClick" afterEffect="1"/>
                                        <p:tgtEl>
                                          <p:spTgt spid="8398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83994"/>
                                        </p:tgtEl>
                                        <p:attrNameLst>
                                          <p:attrName>style.visibility</p:attrName>
                                        </p:attrNameLst>
                                      </p:cBhvr>
                                      <p:to>
                                        <p:strVal val="visible"/>
                                      </p:to>
                                    </p:set>
                                    <p:anim calcmode="lin" valueType="num">
                                      <p:cBhvr>
                                        <p:cTn id="11" dur="2000" fill="hold"/>
                                        <p:tgtEl>
                                          <p:spTgt spid="83994"/>
                                        </p:tgtEl>
                                        <p:attrNameLst>
                                          <p:attrName>ppt_w</p:attrName>
                                        </p:attrNameLst>
                                      </p:cBhvr>
                                      <p:tavLst>
                                        <p:tav tm="0">
                                          <p:val>
                                            <p:strVal val="#ppt_w*0.70"/>
                                          </p:val>
                                        </p:tav>
                                        <p:tav tm="100000">
                                          <p:val>
                                            <p:strVal val="#ppt_w"/>
                                          </p:val>
                                        </p:tav>
                                      </p:tavLst>
                                    </p:anim>
                                    <p:anim calcmode="lin" valueType="num">
                                      <p:cBhvr>
                                        <p:cTn id="12" dur="2000" fill="hold"/>
                                        <p:tgtEl>
                                          <p:spTgt spid="83994"/>
                                        </p:tgtEl>
                                        <p:attrNameLst>
                                          <p:attrName>ppt_h</p:attrName>
                                        </p:attrNameLst>
                                      </p:cBhvr>
                                      <p:tavLst>
                                        <p:tav tm="0">
                                          <p:val>
                                            <p:strVal val="#ppt_h"/>
                                          </p:val>
                                        </p:tav>
                                        <p:tav tm="100000">
                                          <p:val>
                                            <p:strVal val="#ppt_h"/>
                                          </p:val>
                                        </p:tav>
                                      </p:tavLst>
                                    </p:anim>
                                    <p:animEffect transition="in" filter="fade">
                                      <p:cBhvr>
                                        <p:cTn id="13" dur="2000"/>
                                        <p:tgtEl>
                                          <p:spTgt spid="83994"/>
                                        </p:tgtEl>
                                      </p:cBhvr>
                                    </p:animEffect>
                                  </p:childTnLst>
                                </p:cTn>
                              </p:par>
                            </p:childTnLst>
                          </p:cTn>
                        </p:par>
                        <p:par>
                          <p:cTn id="14" fill="hold" nodeType="afterGroup">
                            <p:stCondLst>
                              <p:cond delay="2000"/>
                            </p:stCondLst>
                            <p:childTnLst>
                              <p:par>
                                <p:cTn id="15" presetID="10" presetClass="exit" presetSubtype="0" fill="hold" nodeType="afterEffect">
                                  <p:stCondLst>
                                    <p:cond delay="2500"/>
                                  </p:stCondLst>
                                  <p:childTnLst>
                                    <p:animEffect transition="out" filter="fade">
                                      <p:cBhvr>
                                        <p:cTn id="16" dur="5000"/>
                                        <p:tgtEl>
                                          <p:spTgt spid="83983"/>
                                        </p:tgtEl>
                                      </p:cBhvr>
                                    </p:animEffect>
                                    <p:set>
                                      <p:cBhvr>
                                        <p:cTn id="17" dur="1" fill="hold">
                                          <p:stCondLst>
                                            <p:cond delay="4999"/>
                                          </p:stCondLst>
                                        </p:cTn>
                                        <p:tgtEl>
                                          <p:spTgt spid="8398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3998"/>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83997"/>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8399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3975"/>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nodeType="afterEffect">
                                  <p:stCondLst>
                                    <p:cond delay="0"/>
                                  </p:stCondLst>
                                  <p:childTnLst>
                                    <p:set>
                                      <p:cBhvr>
                                        <p:cTn id="34" dur="1" fill="hold">
                                          <p:stCondLst>
                                            <p:cond delay="499"/>
                                          </p:stCondLst>
                                        </p:cTn>
                                        <p:tgtEl>
                                          <p:spTgt spid="83973"/>
                                        </p:tgtEl>
                                        <p:attrNameLst>
                                          <p:attrName>style.visibility</p:attrName>
                                        </p:attrNameLst>
                                      </p:cBhvr>
                                      <p:to>
                                        <p:strVal val="visible"/>
                                      </p:to>
                                    </p:se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499"/>
                                          </p:stCondLst>
                                        </p:cTn>
                                        <p:tgtEl>
                                          <p:spTgt spid="83974"/>
                                        </p:tgtEl>
                                        <p:attrNameLst>
                                          <p:attrName>style.visibility</p:attrName>
                                        </p:attrNameLst>
                                      </p:cBhvr>
                                      <p:to>
                                        <p:strVal val="visible"/>
                                      </p:to>
                                    </p:set>
                                  </p:childTnLst>
                                </p:cTn>
                              </p:par>
                            </p:childTnLst>
                          </p:cTn>
                        </p:par>
                        <p:par>
                          <p:cTn id="38" fill="hold" nodeType="afterGroup">
                            <p:stCondLst>
                              <p:cond delay="1000"/>
                            </p:stCondLst>
                            <p:childTnLst>
                              <p:par>
                                <p:cTn id="39" presetID="1" presetClass="entr" presetSubtype="0" fill="hold" nodeType="afterEffect">
                                  <p:stCondLst>
                                    <p:cond delay="0"/>
                                  </p:stCondLst>
                                  <p:childTnLst>
                                    <p:set>
                                      <p:cBhvr>
                                        <p:cTn id="40" dur="1" fill="hold">
                                          <p:stCondLst>
                                            <p:cond delay="499"/>
                                          </p:stCondLst>
                                        </p:cTn>
                                        <p:tgtEl>
                                          <p:spTgt spid="83975"/>
                                        </p:tgtEl>
                                        <p:attrNameLst>
                                          <p:attrName>style.visibility</p:attrName>
                                        </p:attrNameLst>
                                      </p:cBhvr>
                                      <p:to>
                                        <p:strVal val="visible"/>
                                      </p:to>
                                    </p:set>
                                  </p:childTnLst>
                                </p:cTn>
                              </p:par>
                            </p:childTnLst>
                          </p:cTn>
                        </p:par>
                        <p:par>
                          <p:cTn id="41" fill="hold" nodeType="afterGroup">
                            <p:stCondLst>
                              <p:cond delay="1500"/>
                            </p:stCondLst>
                            <p:childTnLst>
                              <p:par>
                                <p:cTn id="42" presetID="1" presetClass="entr" presetSubtype="0" fill="hold" nodeType="afterEffect">
                                  <p:stCondLst>
                                    <p:cond delay="0"/>
                                  </p:stCondLst>
                                  <p:childTnLst>
                                    <p:set>
                                      <p:cBhvr>
                                        <p:cTn id="43" dur="1" fill="hold">
                                          <p:stCondLst>
                                            <p:cond delay="0"/>
                                          </p:stCondLst>
                                        </p:cTn>
                                        <p:tgtEl>
                                          <p:spTgt spid="83976"/>
                                        </p:tgtEl>
                                        <p:attrNameLst>
                                          <p:attrName>style.visibility</p:attrName>
                                        </p:attrNameLst>
                                      </p:cBhvr>
                                      <p:to>
                                        <p:strVal val="visible"/>
                                      </p:to>
                                    </p:set>
                                  </p:childTnLst>
                                </p:cTn>
                              </p:par>
                            </p:childTnLst>
                          </p:cTn>
                        </p:par>
                        <p:par>
                          <p:cTn id="44" fill="hold" nodeType="afterGroup">
                            <p:stCondLst>
                              <p:cond delay="1500"/>
                            </p:stCondLst>
                            <p:childTnLst>
                              <p:par>
                                <p:cTn id="45" presetID="1" presetClass="entr" presetSubtype="0" fill="hold" nodeType="afterEffect">
                                  <p:stCondLst>
                                    <p:cond delay="0"/>
                                  </p:stCondLst>
                                  <p:childTnLst>
                                    <p:set>
                                      <p:cBhvr>
                                        <p:cTn id="46" dur="1" fill="hold">
                                          <p:stCondLst>
                                            <p:cond delay="0"/>
                                          </p:stCondLst>
                                        </p:cTn>
                                        <p:tgtEl>
                                          <p:spTgt spid="83992"/>
                                        </p:tgtEl>
                                        <p:attrNameLst>
                                          <p:attrName>style.visibility</p:attrName>
                                        </p:attrNameLst>
                                      </p:cBhvr>
                                      <p:to>
                                        <p:strVal val="visible"/>
                                      </p:to>
                                    </p:set>
                                  </p:childTnLst>
                                </p:cTn>
                              </p:par>
                            </p:childTnLst>
                          </p:cTn>
                        </p:par>
                        <p:par>
                          <p:cTn id="47" fill="hold" nodeType="afterGroup">
                            <p:stCondLst>
                              <p:cond delay="1500"/>
                            </p:stCondLst>
                            <p:childTnLst>
                              <p:par>
                                <p:cTn id="48" presetID="1" presetClass="entr" presetSubtype="0" fill="hold" nodeType="afterEffect">
                                  <p:stCondLst>
                                    <p:cond delay="0"/>
                                  </p:stCondLst>
                                  <p:childTnLst>
                                    <p:set>
                                      <p:cBhvr>
                                        <p:cTn id="49" dur="1" fill="hold">
                                          <p:stCondLst>
                                            <p:cond delay="0"/>
                                          </p:stCondLst>
                                        </p:cTn>
                                        <p:tgtEl>
                                          <p:spTgt spid="83991"/>
                                        </p:tgtEl>
                                        <p:attrNameLst>
                                          <p:attrName>style.visibility</p:attrName>
                                        </p:attrNameLst>
                                      </p:cBhvr>
                                      <p:to>
                                        <p:strVal val="visible"/>
                                      </p:to>
                                    </p:set>
                                  </p:childTnLst>
                                </p:cTn>
                              </p:par>
                            </p:childTnLst>
                          </p:cTn>
                        </p:par>
                        <p:par>
                          <p:cTn id="50" fill="hold" nodeType="afterGroup">
                            <p:stCondLst>
                              <p:cond delay="1500"/>
                            </p:stCondLst>
                            <p:childTnLst>
                              <p:par>
                                <p:cTn id="51" presetID="1" presetClass="entr" presetSubtype="0" fill="hold" nodeType="afterEffect">
                                  <p:stCondLst>
                                    <p:cond delay="2000"/>
                                  </p:stCondLst>
                                  <p:childTnLst>
                                    <p:set>
                                      <p:cBhvr>
                                        <p:cTn id="52" dur="1" fill="hold">
                                          <p:stCondLst>
                                            <p:cond delay="0"/>
                                          </p:stCondLst>
                                        </p:cTn>
                                        <p:tgtEl>
                                          <p:spTgt spid="8399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55" presetClass="entr" presetSubtype="0" fill="hold" nodeType="clickEffect">
                                  <p:stCondLst>
                                    <p:cond delay="0"/>
                                  </p:stCondLst>
                                  <p:childTnLst>
                                    <p:set>
                                      <p:cBhvr>
                                        <p:cTn id="56" dur="1" fill="hold">
                                          <p:stCondLst>
                                            <p:cond delay="0"/>
                                          </p:stCondLst>
                                        </p:cTn>
                                        <p:tgtEl>
                                          <p:spTgt spid="83977"/>
                                        </p:tgtEl>
                                        <p:attrNameLst>
                                          <p:attrName>style.visibility</p:attrName>
                                        </p:attrNameLst>
                                      </p:cBhvr>
                                      <p:to>
                                        <p:strVal val="visible"/>
                                      </p:to>
                                    </p:set>
                                    <p:anim calcmode="lin" valueType="num">
                                      <p:cBhvr>
                                        <p:cTn id="57" dur="3000" fill="hold"/>
                                        <p:tgtEl>
                                          <p:spTgt spid="83977"/>
                                        </p:tgtEl>
                                        <p:attrNameLst>
                                          <p:attrName>ppt_w</p:attrName>
                                        </p:attrNameLst>
                                      </p:cBhvr>
                                      <p:tavLst>
                                        <p:tav tm="0">
                                          <p:val>
                                            <p:strVal val="#ppt_w*0.70"/>
                                          </p:val>
                                        </p:tav>
                                        <p:tav tm="100000">
                                          <p:val>
                                            <p:strVal val="#ppt_w"/>
                                          </p:val>
                                        </p:tav>
                                      </p:tavLst>
                                    </p:anim>
                                    <p:anim calcmode="lin" valueType="num">
                                      <p:cBhvr>
                                        <p:cTn id="58" dur="3000" fill="hold"/>
                                        <p:tgtEl>
                                          <p:spTgt spid="83977"/>
                                        </p:tgtEl>
                                        <p:attrNameLst>
                                          <p:attrName>ppt_h</p:attrName>
                                        </p:attrNameLst>
                                      </p:cBhvr>
                                      <p:tavLst>
                                        <p:tav tm="0">
                                          <p:val>
                                            <p:strVal val="#ppt_h"/>
                                          </p:val>
                                        </p:tav>
                                        <p:tav tm="100000">
                                          <p:val>
                                            <p:strVal val="#ppt_h"/>
                                          </p:val>
                                        </p:tav>
                                      </p:tavLst>
                                    </p:anim>
                                    <p:animEffect transition="in" filter="fade">
                                      <p:cBhvr>
                                        <p:cTn id="59" dur="3000"/>
                                        <p:tgtEl>
                                          <p:spTgt spid="83977"/>
                                        </p:tgtEl>
                                      </p:cBhvr>
                                    </p:animEffect>
                                  </p:childTnLst>
                                  <p:subTnLst>
                                    <p:set>
                                      <p:cBhvr override="childStyle">
                                        <p:cTn dur="1" fill="hold" display="0" masterRel="nextClick" afterEffect="1"/>
                                        <p:tgtEl>
                                          <p:spTgt spid="83977"/>
                                        </p:tgtEl>
                                        <p:attrNameLst>
                                          <p:attrName>style.visibility</p:attrName>
                                        </p:attrNameLst>
                                      </p:cBhvr>
                                      <p:to>
                                        <p:strVal val="hidden"/>
                                      </p:to>
                                    </p:set>
                                  </p:subTnLst>
                                </p:cTn>
                              </p:par>
                            </p:childTnLst>
                          </p:cTn>
                        </p:par>
                        <p:par>
                          <p:cTn id="60" fill="hold" nodeType="afterGroup">
                            <p:stCondLst>
                              <p:cond delay="3000"/>
                            </p:stCondLst>
                            <p:childTnLst>
                              <p:par>
                                <p:cTn id="61" presetID="1" presetClass="entr" presetSubtype="0" fill="hold" nodeType="afterEffect">
                                  <p:stCondLst>
                                    <p:cond delay="0"/>
                                  </p:stCondLst>
                                  <p:childTnLst>
                                    <p:set>
                                      <p:cBhvr>
                                        <p:cTn id="62" dur="1" fill="hold">
                                          <p:stCondLst>
                                            <p:cond delay="0"/>
                                          </p:stCondLst>
                                        </p:cTn>
                                        <p:tgtEl>
                                          <p:spTgt spid="83995"/>
                                        </p:tgtEl>
                                        <p:attrNameLst>
                                          <p:attrName>style.visibility</p:attrName>
                                        </p:attrNameLst>
                                      </p:cBhvr>
                                      <p:to>
                                        <p:strVal val="visible"/>
                                      </p:to>
                                    </p:set>
                                  </p:childTnLst>
                                </p:cTn>
                              </p:par>
                            </p:childTnLst>
                          </p:cTn>
                        </p:par>
                        <p:par>
                          <p:cTn id="63" fill="hold" nodeType="afterGroup">
                            <p:stCondLst>
                              <p:cond delay="3000"/>
                            </p:stCondLst>
                            <p:childTnLst>
                              <p:par>
                                <p:cTn id="64" presetID="53" presetClass="entr" presetSubtype="0" fill="hold" nodeType="afterEffect">
                                  <p:stCondLst>
                                    <p:cond delay="0"/>
                                  </p:stCondLst>
                                  <p:childTnLst>
                                    <p:set>
                                      <p:cBhvr>
                                        <p:cTn id="65" dur="1" fill="hold">
                                          <p:stCondLst>
                                            <p:cond delay="0"/>
                                          </p:stCondLst>
                                        </p:cTn>
                                        <p:tgtEl>
                                          <p:spTgt spid="83980"/>
                                        </p:tgtEl>
                                        <p:attrNameLst>
                                          <p:attrName>style.visibility</p:attrName>
                                        </p:attrNameLst>
                                      </p:cBhvr>
                                      <p:to>
                                        <p:strVal val="visible"/>
                                      </p:to>
                                    </p:set>
                                    <p:anim calcmode="lin" valueType="num">
                                      <p:cBhvr>
                                        <p:cTn id="66" dur="3000" fill="hold"/>
                                        <p:tgtEl>
                                          <p:spTgt spid="83980"/>
                                        </p:tgtEl>
                                        <p:attrNameLst>
                                          <p:attrName>ppt_w</p:attrName>
                                        </p:attrNameLst>
                                      </p:cBhvr>
                                      <p:tavLst>
                                        <p:tav tm="0">
                                          <p:val>
                                            <p:fltVal val="0"/>
                                          </p:val>
                                        </p:tav>
                                        <p:tav tm="100000">
                                          <p:val>
                                            <p:strVal val="#ppt_w"/>
                                          </p:val>
                                        </p:tav>
                                      </p:tavLst>
                                    </p:anim>
                                    <p:anim calcmode="lin" valueType="num">
                                      <p:cBhvr>
                                        <p:cTn id="67" dur="3000" fill="hold"/>
                                        <p:tgtEl>
                                          <p:spTgt spid="83980"/>
                                        </p:tgtEl>
                                        <p:attrNameLst>
                                          <p:attrName>ppt_h</p:attrName>
                                        </p:attrNameLst>
                                      </p:cBhvr>
                                      <p:tavLst>
                                        <p:tav tm="0">
                                          <p:val>
                                            <p:fltVal val="0"/>
                                          </p:val>
                                        </p:tav>
                                        <p:tav tm="100000">
                                          <p:val>
                                            <p:strVal val="#ppt_h"/>
                                          </p:val>
                                        </p:tav>
                                      </p:tavLst>
                                    </p:anim>
                                    <p:animEffect transition="in" filter="fade">
                                      <p:cBhvr>
                                        <p:cTn id="68" dur="3000"/>
                                        <p:tgtEl>
                                          <p:spTgt spid="83980"/>
                                        </p:tgtEl>
                                      </p:cBhvr>
                                    </p:animEffect>
                                  </p:childTnLst>
                                  <p:subTnLst>
                                    <p:set>
                                      <p:cBhvr override="childStyle">
                                        <p:cTn dur="1" fill="hold" display="0" masterRel="sameClick" afterEffect="1">
                                          <p:stCondLst>
                                            <p:cond evt="end" delay="0">
                                              <p:tn val="64"/>
                                            </p:cond>
                                          </p:stCondLst>
                                        </p:cTn>
                                        <p:tgtEl>
                                          <p:spTgt spid="83980"/>
                                        </p:tgtEl>
                                        <p:attrNameLst>
                                          <p:attrName>style.visibility</p:attrName>
                                        </p:attrNameLst>
                                      </p:cBhvr>
                                      <p:to>
                                        <p:strVal val="hidden"/>
                                      </p:to>
                                    </p:set>
                                  </p:subTnLst>
                                </p:cTn>
                              </p:par>
                            </p:childTnLst>
                          </p:cTn>
                        </p:par>
                        <p:par>
                          <p:cTn id="69" fill="hold" nodeType="afterGroup">
                            <p:stCondLst>
                              <p:cond delay="6000"/>
                            </p:stCondLst>
                            <p:childTnLst>
                              <p:par>
                                <p:cTn id="70" presetID="53" presetClass="entr" presetSubtype="0" fill="hold" nodeType="after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5000" fill="hold"/>
                                        <p:tgtEl>
                                          <p:spTgt spid="32"/>
                                        </p:tgtEl>
                                        <p:attrNameLst>
                                          <p:attrName>ppt_w</p:attrName>
                                        </p:attrNameLst>
                                      </p:cBhvr>
                                      <p:tavLst>
                                        <p:tav tm="0">
                                          <p:val>
                                            <p:fltVal val="0"/>
                                          </p:val>
                                        </p:tav>
                                        <p:tav tm="100000">
                                          <p:val>
                                            <p:strVal val="#ppt_w"/>
                                          </p:val>
                                        </p:tav>
                                      </p:tavLst>
                                    </p:anim>
                                    <p:anim calcmode="lin" valueType="num">
                                      <p:cBhvr>
                                        <p:cTn id="73" dur="5000" fill="hold"/>
                                        <p:tgtEl>
                                          <p:spTgt spid="32"/>
                                        </p:tgtEl>
                                        <p:attrNameLst>
                                          <p:attrName>ppt_h</p:attrName>
                                        </p:attrNameLst>
                                      </p:cBhvr>
                                      <p:tavLst>
                                        <p:tav tm="0">
                                          <p:val>
                                            <p:fltVal val="0"/>
                                          </p:val>
                                        </p:tav>
                                        <p:tav tm="100000">
                                          <p:val>
                                            <p:strVal val="#ppt_h"/>
                                          </p:val>
                                        </p:tav>
                                      </p:tavLst>
                                    </p:anim>
                                    <p:animEffect transition="in" filter="fade">
                                      <p:cBhvr>
                                        <p:cTn id="74" dur="5000"/>
                                        <p:tgtEl>
                                          <p:spTgt spid="32"/>
                                        </p:tgtEl>
                                      </p:cBhvr>
                                    </p:animEffect>
                                  </p:childTnLst>
                                  <p:subTnLst>
                                    <p:set>
                                      <p:cBhvr override="childStyle">
                                        <p:cTn dur="1" fill="hold" display="0" masterRel="sameClick" afterEffect="1">
                                          <p:stCondLst>
                                            <p:cond evt="end" delay="0">
                                              <p:tn val="70"/>
                                            </p:cond>
                                          </p:stCondLst>
                                        </p:cTn>
                                        <p:tgtEl>
                                          <p:spTgt spid="32"/>
                                        </p:tgtEl>
                                        <p:attrNameLst>
                                          <p:attrName>style.visibility</p:attrName>
                                        </p:attrNameLst>
                                      </p:cBhvr>
                                      <p:to>
                                        <p:strVal val="hidden"/>
                                      </p:to>
                                    </p:set>
                                  </p:subTnLst>
                                </p:cTn>
                              </p:par>
                            </p:childTnLst>
                          </p:cTn>
                        </p:par>
                        <p:par>
                          <p:cTn id="75" fill="hold" nodeType="afterGroup">
                            <p:stCondLst>
                              <p:cond delay="11000"/>
                            </p:stCondLst>
                            <p:childTnLst>
                              <p:par>
                                <p:cTn id="76" presetID="53" presetClass="entr" presetSubtype="0" fill="hold" nodeType="afterEffect">
                                  <p:stCondLst>
                                    <p:cond delay="0"/>
                                  </p:stCondLst>
                                  <p:iterate type="lt">
                                    <p:tmPct val="0"/>
                                  </p:iterate>
                                  <p:childTnLst>
                                    <p:set>
                                      <p:cBhvr>
                                        <p:cTn id="77" dur="1" fill="hold">
                                          <p:stCondLst>
                                            <p:cond delay="0"/>
                                          </p:stCondLst>
                                        </p:cTn>
                                        <p:tgtEl>
                                          <p:spTgt spid="33"/>
                                        </p:tgtEl>
                                        <p:attrNameLst>
                                          <p:attrName>style.visibility</p:attrName>
                                        </p:attrNameLst>
                                      </p:cBhvr>
                                      <p:to>
                                        <p:strVal val="visible"/>
                                      </p:to>
                                    </p:set>
                                    <p:anim calcmode="lin" valueType="num">
                                      <p:cBhvr>
                                        <p:cTn id="78" dur="5000" fill="hold"/>
                                        <p:tgtEl>
                                          <p:spTgt spid="33"/>
                                        </p:tgtEl>
                                        <p:attrNameLst>
                                          <p:attrName>ppt_w</p:attrName>
                                        </p:attrNameLst>
                                      </p:cBhvr>
                                      <p:tavLst>
                                        <p:tav tm="0">
                                          <p:val>
                                            <p:fltVal val="0"/>
                                          </p:val>
                                        </p:tav>
                                        <p:tav tm="100000">
                                          <p:val>
                                            <p:strVal val="#ppt_w"/>
                                          </p:val>
                                        </p:tav>
                                      </p:tavLst>
                                    </p:anim>
                                    <p:anim calcmode="lin" valueType="num">
                                      <p:cBhvr>
                                        <p:cTn id="79" dur="5000" fill="hold"/>
                                        <p:tgtEl>
                                          <p:spTgt spid="33"/>
                                        </p:tgtEl>
                                        <p:attrNameLst>
                                          <p:attrName>ppt_h</p:attrName>
                                        </p:attrNameLst>
                                      </p:cBhvr>
                                      <p:tavLst>
                                        <p:tav tm="0">
                                          <p:val>
                                            <p:fltVal val="0"/>
                                          </p:val>
                                        </p:tav>
                                        <p:tav tm="100000">
                                          <p:val>
                                            <p:strVal val="#ppt_h"/>
                                          </p:val>
                                        </p:tav>
                                      </p:tavLst>
                                    </p:anim>
                                    <p:animEffect transition="in" filter="fade">
                                      <p:cBhvr>
                                        <p:cTn id="80" dur="5000"/>
                                        <p:tgtEl>
                                          <p:spTgt spid="3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5" presetClass="exit" presetSubtype="0" fill="hold" nodeType="clickEffect">
                                  <p:stCondLst>
                                    <p:cond delay="0"/>
                                  </p:stCondLst>
                                  <p:iterate type="lt">
                                    <p:tmPct val="0"/>
                                  </p:iterate>
                                  <p:childTnLst>
                                    <p:animEffect transition="out" filter="fade">
                                      <p:cBhvr>
                                        <p:cTn id="84" dur="5000"/>
                                        <p:tgtEl>
                                          <p:spTgt spid="33"/>
                                        </p:tgtEl>
                                      </p:cBhvr>
                                    </p:animEffect>
                                    <p:anim calcmode="lin" valueType="num">
                                      <p:cBhvr>
                                        <p:cTn id="85" dur="5000"/>
                                        <p:tgtEl>
                                          <p:spTgt spid="33"/>
                                        </p:tgtEl>
                                        <p:attrNameLst>
                                          <p:attrName>style.rotation</p:attrName>
                                        </p:attrNameLst>
                                      </p:cBhvr>
                                      <p:tavLst>
                                        <p:tav tm="0">
                                          <p:val>
                                            <p:fltVal val="0"/>
                                          </p:val>
                                        </p:tav>
                                        <p:tav tm="100000">
                                          <p:val>
                                            <p:fltVal val="720"/>
                                          </p:val>
                                        </p:tav>
                                      </p:tavLst>
                                    </p:anim>
                                    <p:anim calcmode="lin" valueType="num">
                                      <p:cBhvr>
                                        <p:cTn id="86" dur="5000"/>
                                        <p:tgtEl>
                                          <p:spTgt spid="33"/>
                                        </p:tgtEl>
                                        <p:attrNameLst>
                                          <p:attrName>ppt_h</p:attrName>
                                        </p:attrNameLst>
                                      </p:cBhvr>
                                      <p:tavLst>
                                        <p:tav tm="0">
                                          <p:val>
                                            <p:strVal val="ppt_h"/>
                                          </p:val>
                                        </p:tav>
                                        <p:tav tm="100000">
                                          <p:val>
                                            <p:fltVal val="0"/>
                                          </p:val>
                                        </p:tav>
                                      </p:tavLst>
                                    </p:anim>
                                    <p:anim calcmode="lin" valueType="num">
                                      <p:cBhvr>
                                        <p:cTn id="87" dur="5000"/>
                                        <p:tgtEl>
                                          <p:spTgt spid="33"/>
                                        </p:tgtEl>
                                        <p:attrNameLst>
                                          <p:attrName>ppt_w</p:attrName>
                                        </p:attrNameLst>
                                      </p:cBhvr>
                                      <p:tavLst>
                                        <p:tav tm="0">
                                          <p:val>
                                            <p:strVal val="ppt_w"/>
                                          </p:val>
                                        </p:tav>
                                        <p:tav tm="100000">
                                          <p:val>
                                            <p:fltVal val="0"/>
                                          </p:val>
                                        </p:tav>
                                      </p:tavLst>
                                    </p:anim>
                                    <p:set>
                                      <p:cBhvr>
                                        <p:cTn id="88" dur="1" fill="hold">
                                          <p:stCondLst>
                                            <p:cond delay="4999"/>
                                          </p:stCondLst>
                                        </p:cTn>
                                        <p:tgtEl>
                                          <p:spTgt spid="33"/>
                                        </p:tgtEl>
                                        <p:attrNameLst>
                                          <p:attrName>style.visibility</p:attrName>
                                        </p:attrNameLst>
                                      </p:cBhvr>
                                      <p:to>
                                        <p:strVal val="hidden"/>
                                      </p:to>
                                    </p:set>
                                  </p:childTnLst>
                                </p:cTn>
                              </p:par>
                            </p:childTnLst>
                          </p:cTn>
                        </p:par>
                        <p:par>
                          <p:cTn id="89" fill="hold" nodeType="afterGroup">
                            <p:stCondLst>
                              <p:cond delay="5000"/>
                            </p:stCondLst>
                            <p:childTnLst>
                              <p:par>
                                <p:cTn id="90" presetID="10" presetClass="exit" presetSubtype="0" fill="hold" nodeType="afterEffect">
                                  <p:stCondLst>
                                    <p:cond delay="0"/>
                                  </p:stCondLst>
                                  <p:childTnLst>
                                    <p:animEffect transition="out" filter="fade">
                                      <p:cBhvr>
                                        <p:cTn id="91" dur="2000"/>
                                        <p:tgtEl>
                                          <p:spTgt spid="83995"/>
                                        </p:tgtEl>
                                      </p:cBhvr>
                                    </p:animEffect>
                                    <p:set>
                                      <p:cBhvr>
                                        <p:cTn id="92" dur="1" fill="hold">
                                          <p:stCondLst>
                                            <p:cond delay="1999"/>
                                          </p:stCondLst>
                                        </p:cTn>
                                        <p:tgtEl>
                                          <p:spTgt spid="8399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2000"/>
                                        <p:tgtEl>
                                          <p:spTgt spid="83998"/>
                                        </p:tgtEl>
                                      </p:cBhvr>
                                    </p:animEffect>
                                    <p:set>
                                      <p:cBhvr>
                                        <p:cTn id="95" dur="1" fill="hold">
                                          <p:stCondLst>
                                            <p:cond delay="1999"/>
                                          </p:stCondLst>
                                        </p:cTn>
                                        <p:tgtEl>
                                          <p:spTgt spid="83998"/>
                                        </p:tgtEl>
                                        <p:attrNameLst>
                                          <p:attrName>style.visibility</p:attrName>
                                        </p:attrNameLst>
                                      </p:cBhvr>
                                      <p:to>
                                        <p:strVal val="hidden"/>
                                      </p:to>
                                    </p:set>
                                  </p:childTnLst>
                                </p:cTn>
                              </p:par>
                            </p:childTnLst>
                          </p:cTn>
                        </p:par>
                        <p:par>
                          <p:cTn id="96" fill="hold" nodeType="afterGroup">
                            <p:stCondLst>
                              <p:cond delay="7000"/>
                            </p:stCondLst>
                            <p:childTnLst>
                              <p:par>
                                <p:cTn id="97" presetID="10" presetClass="exit" presetSubtype="0" fill="hold" nodeType="afterEffect">
                                  <p:stCondLst>
                                    <p:cond delay="0"/>
                                  </p:stCondLst>
                                  <p:childTnLst>
                                    <p:animEffect transition="out" filter="fade">
                                      <p:cBhvr>
                                        <p:cTn id="98" dur="2000"/>
                                        <p:tgtEl>
                                          <p:spTgt spid="83997"/>
                                        </p:tgtEl>
                                      </p:cBhvr>
                                    </p:animEffect>
                                    <p:set>
                                      <p:cBhvr>
                                        <p:cTn id="99" dur="1" fill="hold">
                                          <p:stCondLst>
                                            <p:cond delay="1999"/>
                                          </p:stCondLst>
                                        </p:cTn>
                                        <p:tgtEl>
                                          <p:spTgt spid="83997"/>
                                        </p:tgtEl>
                                        <p:attrNameLst>
                                          <p:attrName>style.visibility</p:attrName>
                                        </p:attrNameLst>
                                      </p:cBhvr>
                                      <p:to>
                                        <p:strVal val="hidden"/>
                                      </p:to>
                                    </p:set>
                                  </p:childTnLst>
                                </p:cTn>
                              </p:par>
                            </p:childTnLst>
                          </p:cTn>
                        </p:par>
                        <p:par>
                          <p:cTn id="100" fill="hold" nodeType="afterGroup">
                            <p:stCondLst>
                              <p:cond delay="9000"/>
                            </p:stCondLst>
                            <p:childTnLst>
                              <p:par>
                                <p:cTn id="101" presetID="1" presetClass="entr" presetSubtype="0" fill="hold" nodeType="afterEffect">
                                  <p:stCondLst>
                                    <p:cond delay="0"/>
                                  </p:stCondLst>
                                  <p:childTnLst>
                                    <p:set>
                                      <p:cBhvr>
                                        <p:cTn id="102" dur="1" fill="hold">
                                          <p:stCondLst>
                                            <p:cond delay="0"/>
                                          </p:stCondLst>
                                        </p:cTn>
                                        <p:tgtEl>
                                          <p:spTgt spid="83982"/>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83982"/>
                                        </p:tgtEl>
                                        <p:attrNameLst>
                                          <p:attrName>style.visibility</p:attrName>
                                        </p:attrNameLst>
                                      </p:cBhvr>
                                      <p:to>
                                        <p:strVal val="hidden"/>
                                      </p:to>
                                    </p:set>
                                  </p:subTnLst>
                                </p:cTn>
                              </p:par>
                            </p:childTnLst>
                          </p:cTn>
                        </p:par>
                        <p:par>
                          <p:cTn id="103" fill="hold" nodeType="afterGroup">
                            <p:stCondLst>
                              <p:cond delay="9000"/>
                            </p:stCondLst>
                            <p:childTnLst>
                              <p:par>
                                <p:cTn id="104" presetID="10" presetClass="exit" presetSubtype="0" fill="hold" nodeType="afterEffect">
                                  <p:stCondLst>
                                    <p:cond delay="500"/>
                                  </p:stCondLst>
                                  <p:childTnLst>
                                    <p:animEffect transition="out" filter="fade">
                                      <p:cBhvr>
                                        <p:cTn id="105" dur="2000"/>
                                        <p:tgtEl>
                                          <p:spTgt spid="83982"/>
                                        </p:tgtEl>
                                      </p:cBhvr>
                                    </p:animEffect>
                                    <p:set>
                                      <p:cBhvr>
                                        <p:cTn id="106" dur="1" fill="hold">
                                          <p:stCondLst>
                                            <p:cond delay="1999"/>
                                          </p:stCondLst>
                                        </p:cTn>
                                        <p:tgtEl>
                                          <p:spTgt spid="83982"/>
                                        </p:tgtEl>
                                        <p:attrNameLst>
                                          <p:attrName>style.visibility</p:attrName>
                                        </p:attrNameLst>
                                      </p:cBhvr>
                                      <p:to>
                                        <p:strVal val="hidden"/>
                                      </p:to>
                                    </p:set>
                                  </p:childTnLst>
                                </p:cTn>
                              </p:par>
                            </p:childTnLst>
                          </p:cTn>
                        </p:par>
                        <p:par>
                          <p:cTn id="107" fill="hold" nodeType="afterGroup">
                            <p:stCondLst>
                              <p:cond delay="11500"/>
                            </p:stCondLst>
                            <p:childTnLst>
                              <p:par>
                                <p:cTn id="108" presetID="1" presetClass="entr" presetSubtype="0" fill="hold" nodeType="afterEffect">
                                  <p:stCondLst>
                                    <p:cond delay="0"/>
                                  </p:stCondLst>
                                  <p:childTnLst>
                                    <p:set>
                                      <p:cBhvr>
                                        <p:cTn id="109" dur="1" fill="hold">
                                          <p:stCondLst>
                                            <p:cond delay="0"/>
                                          </p:stCondLst>
                                        </p:cTn>
                                        <p:tgtEl>
                                          <p:spTgt spid="83981"/>
                                        </p:tgtEl>
                                        <p:attrNameLst>
                                          <p:attrName>style.visibility</p:attrName>
                                        </p:attrNameLst>
                                      </p:cBhvr>
                                      <p:to>
                                        <p:strVal val="visible"/>
                                      </p:to>
                                    </p:set>
                                  </p:childTnLst>
                                </p:cTn>
                              </p:par>
                            </p:childTnLst>
                          </p:cTn>
                        </p:par>
                        <p:par>
                          <p:cTn id="110" fill="hold" nodeType="afterGroup">
                            <p:stCondLst>
                              <p:cond delay="11500"/>
                            </p:stCondLst>
                            <p:childTnLst>
                              <p:par>
                                <p:cTn id="111" presetID="10" presetClass="exit" presetSubtype="0" fill="hold" nodeType="afterEffect">
                                  <p:stCondLst>
                                    <p:cond delay="500"/>
                                  </p:stCondLst>
                                  <p:childTnLst>
                                    <p:animEffect transition="out" filter="fade">
                                      <p:cBhvr>
                                        <p:cTn id="112" dur="2000"/>
                                        <p:tgtEl>
                                          <p:spTgt spid="83981"/>
                                        </p:tgtEl>
                                      </p:cBhvr>
                                    </p:animEffect>
                                    <p:set>
                                      <p:cBhvr>
                                        <p:cTn id="113" dur="1" fill="hold">
                                          <p:stCondLst>
                                            <p:cond delay="1999"/>
                                          </p:stCondLst>
                                        </p:cTn>
                                        <p:tgtEl>
                                          <p:spTgt spid="83981"/>
                                        </p:tgtEl>
                                        <p:attrNameLst>
                                          <p:attrName>style.visibility</p:attrName>
                                        </p:attrNameLst>
                                      </p:cBhvr>
                                      <p:to>
                                        <p:strVal val="hidden"/>
                                      </p:to>
                                    </p:set>
                                  </p:childTnLst>
                                </p:cTn>
                              </p:par>
                              <p:par>
                                <p:cTn id="114" presetID="1" presetClass="entr" presetSubtype="0" fill="hold" nodeType="withEffect">
                                  <p:stCondLst>
                                    <p:cond delay="500"/>
                                  </p:stCondLst>
                                  <p:childTnLst>
                                    <p:set>
                                      <p:cBhvr>
                                        <p:cTn id="115" dur="1" fill="hold">
                                          <p:stCondLst>
                                            <p:cond delay="0"/>
                                          </p:stCondLst>
                                        </p:cTn>
                                        <p:tgtEl>
                                          <p:spTgt spid="83983"/>
                                        </p:tgtEl>
                                        <p:attrNameLst>
                                          <p:attrName>style.visibility</p:attrName>
                                        </p:attrNameLst>
                                      </p:cBhvr>
                                      <p:to>
                                        <p:strVal val="visible"/>
                                      </p:to>
                                    </p:set>
                                  </p:childTnLst>
                                </p:cTn>
                              </p:par>
                            </p:childTnLst>
                          </p:cTn>
                        </p:par>
                        <p:par>
                          <p:cTn id="116" fill="hold" nodeType="afterGroup">
                            <p:stCondLst>
                              <p:cond delay="14000"/>
                            </p:stCondLst>
                            <p:childTnLst>
                              <p:par>
                                <p:cTn id="117" presetID="10" presetClass="exit" presetSubtype="0" fill="hold" nodeType="afterEffect">
                                  <p:stCondLst>
                                    <p:cond delay="0"/>
                                  </p:stCondLst>
                                  <p:childTnLst>
                                    <p:animEffect transition="out" filter="fade">
                                      <p:cBhvr>
                                        <p:cTn id="118" dur="1000"/>
                                        <p:tgtEl>
                                          <p:spTgt spid="83983"/>
                                        </p:tgtEl>
                                      </p:cBhvr>
                                    </p:animEffect>
                                    <p:set>
                                      <p:cBhvr>
                                        <p:cTn id="119" dur="1" fill="hold">
                                          <p:stCondLst>
                                            <p:cond delay="999"/>
                                          </p:stCondLst>
                                        </p:cTn>
                                        <p:tgtEl>
                                          <p:spTgt spid="83983"/>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2000"/>
                                        <p:tgtEl>
                                          <p:spTgt spid="83991"/>
                                        </p:tgtEl>
                                      </p:cBhvr>
                                    </p:animEffect>
                                    <p:set>
                                      <p:cBhvr>
                                        <p:cTn id="122" dur="1" fill="hold">
                                          <p:stCondLst>
                                            <p:cond delay="1999"/>
                                          </p:stCondLst>
                                        </p:cTn>
                                        <p:tgtEl>
                                          <p:spTgt spid="8399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83976"/>
                                        </p:tgtEl>
                                      </p:cBhvr>
                                    </p:animEffect>
                                    <p:set>
                                      <p:cBhvr>
                                        <p:cTn id="125" dur="1" fill="hold">
                                          <p:stCondLst>
                                            <p:cond delay="1999"/>
                                          </p:stCondLst>
                                        </p:cTn>
                                        <p:tgtEl>
                                          <p:spTgt spid="83976"/>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2000"/>
                                        <p:tgtEl>
                                          <p:spTgt spid="83973"/>
                                        </p:tgtEl>
                                      </p:cBhvr>
                                    </p:animEffect>
                                    <p:set>
                                      <p:cBhvr>
                                        <p:cTn id="128" dur="1" fill="hold">
                                          <p:stCondLst>
                                            <p:cond delay="1999"/>
                                          </p:stCondLst>
                                        </p:cTn>
                                        <p:tgtEl>
                                          <p:spTgt spid="83973"/>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2000"/>
                                        <p:tgtEl>
                                          <p:spTgt spid="83974"/>
                                        </p:tgtEl>
                                      </p:cBhvr>
                                    </p:animEffect>
                                    <p:set>
                                      <p:cBhvr>
                                        <p:cTn id="131" dur="1" fill="hold">
                                          <p:stCondLst>
                                            <p:cond delay="1999"/>
                                          </p:stCondLst>
                                        </p:cTn>
                                        <p:tgtEl>
                                          <p:spTgt spid="83974"/>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2000"/>
                                        <p:tgtEl>
                                          <p:spTgt spid="83975"/>
                                        </p:tgtEl>
                                      </p:cBhvr>
                                    </p:animEffect>
                                    <p:set>
                                      <p:cBhvr>
                                        <p:cTn id="134" dur="1" fill="hold">
                                          <p:stCondLst>
                                            <p:cond delay="1999"/>
                                          </p:stCondLst>
                                        </p:cTn>
                                        <p:tgtEl>
                                          <p:spTgt spid="83975"/>
                                        </p:tgtEl>
                                        <p:attrNameLst>
                                          <p:attrName>style.visibility</p:attrName>
                                        </p:attrNameLst>
                                      </p:cBhvr>
                                      <p:to>
                                        <p:strVal val="hidden"/>
                                      </p:to>
                                    </p:set>
                                  </p:childTnLst>
                                </p:cTn>
                              </p:par>
                            </p:childTnLst>
                          </p:cTn>
                        </p:par>
                        <p:par>
                          <p:cTn id="135" fill="hold" nodeType="afterGroup">
                            <p:stCondLst>
                              <p:cond delay="16000"/>
                            </p:stCondLst>
                            <p:childTnLst>
                              <p:par>
                                <p:cTn id="136" presetID="10" presetClass="exit" presetSubtype="0" fill="hold" nodeType="afterEffect">
                                  <p:stCondLst>
                                    <p:cond delay="0"/>
                                  </p:stCondLst>
                                  <p:childTnLst>
                                    <p:animEffect transition="out" filter="fade">
                                      <p:cBhvr>
                                        <p:cTn id="137" dur="2000"/>
                                        <p:tgtEl>
                                          <p:spTgt spid="83993"/>
                                        </p:tgtEl>
                                      </p:cBhvr>
                                    </p:animEffect>
                                    <p:set>
                                      <p:cBhvr>
                                        <p:cTn id="138" dur="1" fill="hold">
                                          <p:stCondLst>
                                            <p:cond delay="1999"/>
                                          </p:stCondLst>
                                        </p:cTn>
                                        <p:tgtEl>
                                          <p:spTgt spid="83993"/>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2000"/>
                                        <p:tgtEl>
                                          <p:spTgt spid="83996"/>
                                        </p:tgtEl>
                                      </p:cBhvr>
                                    </p:animEffect>
                                    <p:set>
                                      <p:cBhvr>
                                        <p:cTn id="141" dur="1" fill="hold">
                                          <p:stCondLst>
                                            <p:cond delay="1999"/>
                                          </p:stCondLst>
                                        </p:cTn>
                                        <p:tgtEl>
                                          <p:spTgt spid="83996"/>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2000"/>
                                        <p:tgtEl>
                                          <p:spTgt spid="83992"/>
                                        </p:tgtEl>
                                      </p:cBhvr>
                                    </p:animEffect>
                                    <p:set>
                                      <p:cBhvr>
                                        <p:cTn id="144" dur="1" fill="hold">
                                          <p:stCondLst>
                                            <p:cond delay="1999"/>
                                          </p:stCondLst>
                                        </p:cTn>
                                        <p:tgtEl>
                                          <p:spTgt spid="839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p:bldP spid="83973" grpId="1" animBg="1"/>
      <p:bldP spid="83974" grpId="0" animBg="1"/>
      <p:bldP spid="83974" grpId="1" animBg="1"/>
      <p:bldP spid="83975" grpId="0" animBg="1"/>
      <p:bldP spid="83975" grpId="1" animBg="1"/>
      <p:bldP spid="83975" grpId="2" animBg="1"/>
      <p:bldP spid="83976" grpId="0" animBg="1"/>
      <p:bldP spid="83976" grpId="1" animBg="1"/>
      <p:bldP spid="83980" grpId="0" animBg="1"/>
      <p:bldP spid="83981" grpId="0" animBg="1"/>
      <p:bldP spid="83981" grpId="1" animBg="1"/>
      <p:bldP spid="83982" grpId="0" animBg="1"/>
      <p:bldP spid="83982" grpId="1" animBg="1"/>
      <p:bldP spid="83983" grpId="0" animBg="1"/>
      <p:bldP spid="83983" grpId="1" animBg="1"/>
      <p:bldP spid="83983" grpId="2" animBg="1"/>
      <p:bldP spid="83983" grpId="3" animBg="1"/>
      <p:bldP spid="32" grpId="0"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2.bp.blogspot.com/-DNAarJA6lbs/VHP67gdaxgI/AAAAAAAAAPU/MNiSULCzWjY/s1600/mocovervi.jpg">
            <a:extLst>
              <a:ext uri="{FF2B5EF4-FFF2-40B4-BE49-F238E27FC236}">
                <a16:creationId xmlns:a16="http://schemas.microsoft.com/office/drawing/2014/main" id="{D3AF7C16-CD36-EA09-23F1-D7FF7587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154113"/>
            <a:ext cx="8950325"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002AC2F7-A1DB-A0EE-2DAC-C3E3146319AB}"/>
              </a:ext>
            </a:extLst>
          </p:cNvPr>
          <p:cNvSpPr txBox="1">
            <a:spLocks noChangeArrowheads="1"/>
          </p:cNvSpPr>
          <p:nvPr/>
        </p:nvSpPr>
        <p:spPr bwMode="auto">
          <a:xfrm>
            <a:off x="2701942" y="0"/>
            <a:ext cx="3740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Moco o flujo cervical</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descr="Nueva imagen">
            <a:extLst>
              <a:ext uri="{FF2B5EF4-FFF2-40B4-BE49-F238E27FC236}">
                <a16:creationId xmlns:a16="http://schemas.microsoft.com/office/drawing/2014/main" id="{FC3AFD82-0A1B-7C54-635D-B13CB0918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635000"/>
            <a:ext cx="8027987"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B886DC9-00AD-49BD-E825-2645CA9E9B5A}"/>
              </a:ext>
            </a:extLst>
          </p:cNvPr>
          <p:cNvSpPr txBox="1">
            <a:spLocks noChangeArrowheads="1"/>
          </p:cNvSpPr>
          <p:nvPr/>
        </p:nvSpPr>
        <p:spPr bwMode="auto">
          <a:xfrm>
            <a:off x="2701942" y="0"/>
            <a:ext cx="3740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Moco o flujo cervical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7" name="Grupo 7">
            <a:extLst>
              <a:ext uri="{FF2B5EF4-FFF2-40B4-BE49-F238E27FC236}">
                <a16:creationId xmlns:a16="http://schemas.microsoft.com/office/drawing/2014/main" id="{D19EEB65-8A34-BB12-36E5-4CBDCD16870C}"/>
              </a:ext>
            </a:extLst>
          </p:cNvPr>
          <p:cNvGrpSpPr>
            <a:grpSpLocks/>
          </p:cNvGrpSpPr>
          <p:nvPr/>
        </p:nvGrpSpPr>
        <p:grpSpPr bwMode="auto">
          <a:xfrm>
            <a:off x="287338" y="2473325"/>
            <a:ext cx="8642350" cy="2395538"/>
            <a:chOff x="143508" y="2734705"/>
            <a:chExt cx="8641659" cy="2396186"/>
          </a:xfrm>
        </p:grpSpPr>
        <p:grpSp>
          <p:nvGrpSpPr>
            <p:cNvPr id="115718" name="Grupo 8">
              <a:extLst>
                <a:ext uri="{FF2B5EF4-FFF2-40B4-BE49-F238E27FC236}">
                  <a16:creationId xmlns:a16="http://schemas.microsoft.com/office/drawing/2014/main" id="{E5399CEC-3357-0446-1054-A17C26EA884B}"/>
                </a:ext>
              </a:extLst>
            </p:cNvPr>
            <p:cNvGrpSpPr>
              <a:grpSpLocks/>
            </p:cNvGrpSpPr>
            <p:nvPr/>
          </p:nvGrpSpPr>
          <p:grpSpPr bwMode="auto">
            <a:xfrm>
              <a:off x="143508" y="3869153"/>
              <a:ext cx="8641659" cy="1261738"/>
              <a:chOff x="143508" y="3887760"/>
              <a:chExt cx="8641659" cy="1261738"/>
            </a:xfrm>
          </p:grpSpPr>
          <p:sp>
            <p:nvSpPr>
              <p:cNvPr id="13" name="Rectángulo 12">
                <a:extLst>
                  <a:ext uri="{FF2B5EF4-FFF2-40B4-BE49-F238E27FC236}">
                    <a16:creationId xmlns:a16="http://schemas.microsoft.com/office/drawing/2014/main" id="{B337A294-0B95-01AE-B4A8-EC7B280BE485}"/>
                  </a:ext>
                </a:extLst>
              </p:cNvPr>
              <p:cNvSpPr/>
              <p:nvPr/>
            </p:nvSpPr>
            <p:spPr>
              <a:xfrm>
                <a:off x="143508" y="3888682"/>
                <a:ext cx="287314" cy="125922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Rectángulo 13">
                <a:extLst>
                  <a:ext uri="{FF2B5EF4-FFF2-40B4-BE49-F238E27FC236}">
                    <a16:creationId xmlns:a16="http://schemas.microsoft.com/office/drawing/2014/main" id="{F932072E-3681-9036-E9AD-401490E1F3BE}"/>
                  </a:ext>
                </a:extLst>
              </p:cNvPr>
              <p:cNvSpPr/>
              <p:nvPr/>
            </p:nvSpPr>
            <p:spPr>
              <a:xfrm>
                <a:off x="430822" y="3888682"/>
                <a:ext cx="288902" cy="126081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Rectángulo 14">
                <a:extLst>
                  <a:ext uri="{FF2B5EF4-FFF2-40B4-BE49-F238E27FC236}">
                    <a16:creationId xmlns:a16="http://schemas.microsoft.com/office/drawing/2014/main" id="{2C290B32-14E6-8F44-6A58-5919F9921C8C}"/>
                  </a:ext>
                </a:extLst>
              </p:cNvPr>
              <p:cNvSpPr/>
              <p:nvPr/>
            </p:nvSpPr>
            <p:spPr>
              <a:xfrm>
                <a:off x="719724" y="3888682"/>
                <a:ext cx="287315" cy="126081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Rectángulo 15">
                <a:extLst>
                  <a:ext uri="{FF2B5EF4-FFF2-40B4-BE49-F238E27FC236}">
                    <a16:creationId xmlns:a16="http://schemas.microsoft.com/office/drawing/2014/main" id="{76143128-0AC7-2051-0E19-1F13321FEE75}"/>
                  </a:ext>
                </a:extLst>
              </p:cNvPr>
              <p:cNvSpPr/>
              <p:nvPr/>
            </p:nvSpPr>
            <p:spPr>
              <a:xfrm>
                <a:off x="1007039" y="3888682"/>
                <a:ext cx="288902" cy="125922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ectángulo 16">
                <a:extLst>
                  <a:ext uri="{FF2B5EF4-FFF2-40B4-BE49-F238E27FC236}">
                    <a16:creationId xmlns:a16="http://schemas.microsoft.com/office/drawing/2014/main" id="{9723F65B-41CB-938C-DA20-66DAAE8ADAB1}"/>
                  </a:ext>
                </a:extLst>
              </p:cNvPr>
              <p:cNvSpPr/>
              <p:nvPr/>
            </p:nvSpPr>
            <p:spPr>
              <a:xfrm>
                <a:off x="1295941" y="3888682"/>
                <a:ext cx="287314" cy="125922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ectángulo 17">
                <a:extLst>
                  <a:ext uri="{FF2B5EF4-FFF2-40B4-BE49-F238E27FC236}">
                    <a16:creationId xmlns:a16="http://schemas.microsoft.com/office/drawing/2014/main" id="{03870181-5CC6-8FDA-3637-3533A2D30C4B}"/>
                  </a:ext>
                </a:extLst>
              </p:cNvPr>
              <p:cNvSpPr/>
              <p:nvPr/>
            </p:nvSpPr>
            <p:spPr>
              <a:xfrm>
                <a:off x="1583255" y="3888682"/>
                <a:ext cx="288902"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Rectángulo 18">
                <a:extLst>
                  <a:ext uri="{FF2B5EF4-FFF2-40B4-BE49-F238E27FC236}">
                    <a16:creationId xmlns:a16="http://schemas.microsoft.com/office/drawing/2014/main" id="{F7054512-AF1D-C221-40CB-F598FE6C96BA}"/>
                  </a:ext>
                </a:extLst>
              </p:cNvPr>
              <p:cNvSpPr/>
              <p:nvPr/>
            </p:nvSpPr>
            <p:spPr>
              <a:xfrm>
                <a:off x="1872157" y="3888682"/>
                <a:ext cx="287315"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Rectángulo 19">
                <a:extLst>
                  <a:ext uri="{FF2B5EF4-FFF2-40B4-BE49-F238E27FC236}">
                    <a16:creationId xmlns:a16="http://schemas.microsoft.com/office/drawing/2014/main" id="{F1BDF2C3-8D53-517B-8A30-3A80CB220FCD}"/>
                  </a:ext>
                </a:extLst>
              </p:cNvPr>
              <p:cNvSpPr/>
              <p:nvPr/>
            </p:nvSpPr>
            <p:spPr>
              <a:xfrm>
                <a:off x="2159472" y="3888682"/>
                <a:ext cx="287314" cy="1259227"/>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 name="Rectángulo 20">
                <a:extLst>
                  <a:ext uri="{FF2B5EF4-FFF2-40B4-BE49-F238E27FC236}">
                    <a16:creationId xmlns:a16="http://schemas.microsoft.com/office/drawing/2014/main" id="{1D4AE83C-E0D6-954D-9301-4DF337F80660}"/>
                  </a:ext>
                </a:extLst>
              </p:cNvPr>
              <p:cNvSpPr/>
              <p:nvPr/>
            </p:nvSpPr>
            <p:spPr>
              <a:xfrm>
                <a:off x="2446786" y="3887094"/>
                <a:ext cx="288902" cy="1260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 name="Rectángulo 21">
                <a:extLst>
                  <a:ext uri="{FF2B5EF4-FFF2-40B4-BE49-F238E27FC236}">
                    <a16:creationId xmlns:a16="http://schemas.microsoft.com/office/drawing/2014/main" id="{2F1029ED-ABAF-8C4F-803E-A5A294D9B051}"/>
                  </a:ext>
                </a:extLst>
              </p:cNvPr>
              <p:cNvSpPr/>
              <p:nvPr/>
            </p:nvSpPr>
            <p:spPr>
              <a:xfrm>
                <a:off x="2735688" y="3888682"/>
                <a:ext cx="287315" cy="125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ectángulo 22">
                <a:extLst>
                  <a:ext uri="{FF2B5EF4-FFF2-40B4-BE49-F238E27FC236}">
                    <a16:creationId xmlns:a16="http://schemas.microsoft.com/office/drawing/2014/main" id="{3FDEDB22-17A4-03B5-798A-F27813E39DE4}"/>
                  </a:ext>
                </a:extLst>
              </p:cNvPr>
              <p:cNvSpPr/>
              <p:nvPr/>
            </p:nvSpPr>
            <p:spPr>
              <a:xfrm>
                <a:off x="3023003" y="3888682"/>
                <a:ext cx="288902" cy="125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ectángulo 23">
                <a:extLst>
                  <a:ext uri="{FF2B5EF4-FFF2-40B4-BE49-F238E27FC236}">
                    <a16:creationId xmlns:a16="http://schemas.microsoft.com/office/drawing/2014/main" id="{233F2FC3-5867-5C8F-2BCE-8A8379448561}"/>
                  </a:ext>
                </a:extLst>
              </p:cNvPr>
              <p:cNvSpPr/>
              <p:nvPr/>
            </p:nvSpPr>
            <p:spPr>
              <a:xfrm>
                <a:off x="3311905" y="3887094"/>
                <a:ext cx="287314" cy="1260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Rectángulo 24">
                <a:extLst>
                  <a:ext uri="{FF2B5EF4-FFF2-40B4-BE49-F238E27FC236}">
                    <a16:creationId xmlns:a16="http://schemas.microsoft.com/office/drawing/2014/main" id="{30E1DD20-D879-2A5E-F95F-CDFFF6D5BE12}"/>
                  </a:ext>
                </a:extLst>
              </p:cNvPr>
              <p:cNvSpPr/>
              <p:nvPr/>
            </p:nvSpPr>
            <p:spPr>
              <a:xfrm>
                <a:off x="3599219" y="3887094"/>
                <a:ext cx="288902" cy="1260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Rectángulo 25">
                <a:extLst>
                  <a:ext uri="{FF2B5EF4-FFF2-40B4-BE49-F238E27FC236}">
                    <a16:creationId xmlns:a16="http://schemas.microsoft.com/office/drawing/2014/main" id="{76CF2E3C-71AD-9265-54CA-CF367DFE4847}"/>
                  </a:ext>
                </a:extLst>
              </p:cNvPr>
              <p:cNvSpPr/>
              <p:nvPr/>
            </p:nvSpPr>
            <p:spPr>
              <a:xfrm>
                <a:off x="3888121" y="3888682"/>
                <a:ext cx="287315" cy="125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Rectángulo 26">
                <a:extLst>
                  <a:ext uri="{FF2B5EF4-FFF2-40B4-BE49-F238E27FC236}">
                    <a16:creationId xmlns:a16="http://schemas.microsoft.com/office/drawing/2014/main" id="{9ADA1EDA-2315-7111-34D6-C6AAF349F522}"/>
                  </a:ext>
                </a:extLst>
              </p:cNvPr>
              <p:cNvSpPr/>
              <p:nvPr/>
            </p:nvSpPr>
            <p:spPr>
              <a:xfrm>
                <a:off x="4175436" y="3888682"/>
                <a:ext cx="287314" cy="125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Rectángulo 27">
                <a:extLst>
                  <a:ext uri="{FF2B5EF4-FFF2-40B4-BE49-F238E27FC236}">
                    <a16:creationId xmlns:a16="http://schemas.microsoft.com/office/drawing/2014/main" id="{F89A6EB2-2647-39DB-65C1-97B157439098}"/>
                  </a:ext>
                </a:extLst>
              </p:cNvPr>
              <p:cNvSpPr/>
              <p:nvPr/>
            </p:nvSpPr>
            <p:spPr>
              <a:xfrm>
                <a:off x="4462750" y="3887094"/>
                <a:ext cx="288902" cy="1260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 name="Rectángulo 28">
                <a:extLst>
                  <a:ext uri="{FF2B5EF4-FFF2-40B4-BE49-F238E27FC236}">
                    <a16:creationId xmlns:a16="http://schemas.microsoft.com/office/drawing/2014/main" id="{65110DAB-7053-C121-7D0D-8C4ED7124F4B}"/>
                  </a:ext>
                </a:extLst>
              </p:cNvPr>
              <p:cNvSpPr/>
              <p:nvPr/>
            </p:nvSpPr>
            <p:spPr>
              <a:xfrm>
                <a:off x="4753239" y="3888682"/>
                <a:ext cx="287314" cy="1259227"/>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 name="Rectángulo 29">
                <a:extLst>
                  <a:ext uri="{FF2B5EF4-FFF2-40B4-BE49-F238E27FC236}">
                    <a16:creationId xmlns:a16="http://schemas.microsoft.com/office/drawing/2014/main" id="{BB813684-969E-6D23-727B-E8105A55BAA1}"/>
                  </a:ext>
                </a:extLst>
              </p:cNvPr>
              <p:cNvSpPr/>
              <p:nvPr/>
            </p:nvSpPr>
            <p:spPr>
              <a:xfrm>
                <a:off x="5040553" y="3888682"/>
                <a:ext cx="288902"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Rectángulo 30">
                <a:extLst>
                  <a:ext uri="{FF2B5EF4-FFF2-40B4-BE49-F238E27FC236}">
                    <a16:creationId xmlns:a16="http://schemas.microsoft.com/office/drawing/2014/main" id="{480E5417-1438-784A-5E64-F6807D060319}"/>
                  </a:ext>
                </a:extLst>
              </p:cNvPr>
              <p:cNvSpPr/>
              <p:nvPr/>
            </p:nvSpPr>
            <p:spPr>
              <a:xfrm>
                <a:off x="5329455" y="3888682"/>
                <a:ext cx="287315"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 name="Rectángulo 31">
                <a:extLst>
                  <a:ext uri="{FF2B5EF4-FFF2-40B4-BE49-F238E27FC236}">
                    <a16:creationId xmlns:a16="http://schemas.microsoft.com/office/drawing/2014/main" id="{6B515B5D-A876-8D0D-F05D-1477A6F96997}"/>
                  </a:ext>
                </a:extLst>
              </p:cNvPr>
              <p:cNvSpPr/>
              <p:nvPr/>
            </p:nvSpPr>
            <p:spPr>
              <a:xfrm>
                <a:off x="5616770" y="3888682"/>
                <a:ext cx="288902" cy="1259227"/>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 name="Rectángulo 32">
                <a:extLst>
                  <a:ext uri="{FF2B5EF4-FFF2-40B4-BE49-F238E27FC236}">
                    <a16:creationId xmlns:a16="http://schemas.microsoft.com/office/drawing/2014/main" id="{79244572-9C1D-2C32-3860-3B62761288F3}"/>
                  </a:ext>
                </a:extLst>
              </p:cNvPr>
              <p:cNvSpPr/>
              <p:nvPr/>
            </p:nvSpPr>
            <p:spPr>
              <a:xfrm>
                <a:off x="5905672" y="3888682"/>
                <a:ext cx="287314" cy="1259227"/>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Rectángulo 33">
                <a:extLst>
                  <a:ext uri="{FF2B5EF4-FFF2-40B4-BE49-F238E27FC236}">
                    <a16:creationId xmlns:a16="http://schemas.microsoft.com/office/drawing/2014/main" id="{C30955C2-A850-2C96-11BA-AE7B0062FDC5}"/>
                  </a:ext>
                </a:extLst>
              </p:cNvPr>
              <p:cNvSpPr/>
              <p:nvPr/>
            </p:nvSpPr>
            <p:spPr>
              <a:xfrm>
                <a:off x="6192986" y="3888682"/>
                <a:ext cx="288902"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 name="Rectángulo 34">
                <a:extLst>
                  <a:ext uri="{FF2B5EF4-FFF2-40B4-BE49-F238E27FC236}">
                    <a16:creationId xmlns:a16="http://schemas.microsoft.com/office/drawing/2014/main" id="{FE1C0EF3-40A8-EA14-45C1-AB554E331410}"/>
                  </a:ext>
                </a:extLst>
              </p:cNvPr>
              <p:cNvSpPr/>
              <p:nvPr/>
            </p:nvSpPr>
            <p:spPr>
              <a:xfrm>
                <a:off x="6481888" y="3888682"/>
                <a:ext cx="287315"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 name="Rectángulo 35">
                <a:extLst>
                  <a:ext uri="{FF2B5EF4-FFF2-40B4-BE49-F238E27FC236}">
                    <a16:creationId xmlns:a16="http://schemas.microsoft.com/office/drawing/2014/main" id="{84789593-0A50-9AD1-906E-2D08D623849E}"/>
                  </a:ext>
                </a:extLst>
              </p:cNvPr>
              <p:cNvSpPr/>
              <p:nvPr/>
            </p:nvSpPr>
            <p:spPr>
              <a:xfrm>
                <a:off x="6769203" y="3888682"/>
                <a:ext cx="287314" cy="1259227"/>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 name="Rectángulo 36">
                <a:extLst>
                  <a:ext uri="{FF2B5EF4-FFF2-40B4-BE49-F238E27FC236}">
                    <a16:creationId xmlns:a16="http://schemas.microsoft.com/office/drawing/2014/main" id="{656821A0-6A71-D62F-6CD3-82F832FF3957}"/>
                  </a:ext>
                </a:extLst>
              </p:cNvPr>
              <p:cNvSpPr/>
              <p:nvPr/>
            </p:nvSpPr>
            <p:spPr>
              <a:xfrm>
                <a:off x="7056517" y="3887094"/>
                <a:ext cx="288902"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 name="Rectángulo 37">
                <a:extLst>
                  <a:ext uri="{FF2B5EF4-FFF2-40B4-BE49-F238E27FC236}">
                    <a16:creationId xmlns:a16="http://schemas.microsoft.com/office/drawing/2014/main" id="{934BF07D-5F8C-48EA-D51B-CF745ABFCC58}"/>
                  </a:ext>
                </a:extLst>
              </p:cNvPr>
              <p:cNvSpPr/>
              <p:nvPr/>
            </p:nvSpPr>
            <p:spPr>
              <a:xfrm>
                <a:off x="7345419" y="3888682"/>
                <a:ext cx="287315" cy="1259227"/>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 name="Rectángulo 38">
                <a:extLst>
                  <a:ext uri="{FF2B5EF4-FFF2-40B4-BE49-F238E27FC236}">
                    <a16:creationId xmlns:a16="http://schemas.microsoft.com/office/drawing/2014/main" id="{16F69947-77CE-6F43-91DD-FB91299CF0C7}"/>
                  </a:ext>
                </a:extLst>
              </p:cNvPr>
              <p:cNvSpPr/>
              <p:nvPr/>
            </p:nvSpPr>
            <p:spPr>
              <a:xfrm>
                <a:off x="7632734" y="3888682"/>
                <a:ext cx="288902" cy="1259227"/>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 name="Rectángulo 39">
                <a:extLst>
                  <a:ext uri="{FF2B5EF4-FFF2-40B4-BE49-F238E27FC236}">
                    <a16:creationId xmlns:a16="http://schemas.microsoft.com/office/drawing/2014/main" id="{8A45B1DB-E818-A192-E678-B1D3662F931D}"/>
                  </a:ext>
                </a:extLst>
              </p:cNvPr>
              <p:cNvSpPr/>
              <p:nvPr/>
            </p:nvSpPr>
            <p:spPr>
              <a:xfrm>
                <a:off x="7921636" y="3887094"/>
                <a:ext cx="287314"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 name="Rectángulo 40">
                <a:extLst>
                  <a:ext uri="{FF2B5EF4-FFF2-40B4-BE49-F238E27FC236}">
                    <a16:creationId xmlns:a16="http://schemas.microsoft.com/office/drawing/2014/main" id="{6F5F3673-A343-2035-D873-901D81733EC4}"/>
                  </a:ext>
                </a:extLst>
              </p:cNvPr>
              <p:cNvSpPr/>
              <p:nvPr/>
            </p:nvSpPr>
            <p:spPr>
              <a:xfrm>
                <a:off x="8208950" y="3887094"/>
                <a:ext cx="288902" cy="1260816"/>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 name="Rectángulo 41">
                <a:extLst>
                  <a:ext uri="{FF2B5EF4-FFF2-40B4-BE49-F238E27FC236}">
                    <a16:creationId xmlns:a16="http://schemas.microsoft.com/office/drawing/2014/main" id="{62E0ADEC-460F-7E36-DA0A-176C6F141688}"/>
                  </a:ext>
                </a:extLst>
              </p:cNvPr>
              <p:cNvSpPr/>
              <p:nvPr/>
            </p:nvSpPr>
            <p:spPr>
              <a:xfrm>
                <a:off x="8497852" y="3888682"/>
                <a:ext cx="287315" cy="125922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115719" name="Imagen 9">
              <a:extLst>
                <a:ext uri="{FF2B5EF4-FFF2-40B4-BE49-F238E27FC236}">
                  <a16:creationId xmlns:a16="http://schemas.microsoft.com/office/drawing/2014/main" id="{B8B86EC8-B993-5BBD-EC31-23C0C98DB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5275" y="2734705"/>
              <a:ext cx="373189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Imagen 10">
              <a:extLst>
                <a:ext uri="{FF2B5EF4-FFF2-40B4-BE49-F238E27FC236}">
                  <a16:creationId xmlns:a16="http://schemas.microsoft.com/office/drawing/2014/main" id="{C8E62E66-B8FD-97AB-8026-9A5DDD919B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3508" y="2740440"/>
              <a:ext cx="81369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Imagen 11">
              <a:extLst>
                <a:ext uri="{FF2B5EF4-FFF2-40B4-BE49-F238E27FC236}">
                  <a16:creationId xmlns:a16="http://schemas.microsoft.com/office/drawing/2014/main" id="{29101FDF-4E6A-E802-4983-790D5D454003}"/>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447508" y="2734705"/>
              <a:ext cx="2304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2">
            <a:extLst>
              <a:ext uri="{FF2B5EF4-FFF2-40B4-BE49-F238E27FC236}">
                <a16:creationId xmlns:a16="http://schemas.microsoft.com/office/drawing/2014/main" id="{66F30253-A033-EC30-DF6F-C1B94DA1DD35}"/>
              </a:ext>
            </a:extLst>
          </p:cNvPr>
          <p:cNvSpPr txBox="1">
            <a:spLocks noChangeArrowheads="1"/>
          </p:cNvSpPr>
          <p:nvPr/>
        </p:nvSpPr>
        <p:spPr bwMode="auto">
          <a:xfrm>
            <a:off x="2942392" y="0"/>
            <a:ext cx="3259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El ciclo menstrual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3">
            <a:extLst>
              <a:ext uri="{FF2B5EF4-FFF2-40B4-BE49-F238E27FC236}">
                <a16:creationId xmlns:a16="http://schemas.microsoft.com/office/drawing/2014/main" id="{FF0FFE5A-9BD2-AC91-E411-2588F9073FA5}"/>
              </a:ext>
            </a:extLst>
          </p:cNvPr>
          <p:cNvSpPr txBox="1">
            <a:spLocks noChangeArrowheads="1"/>
          </p:cNvSpPr>
          <p:nvPr/>
        </p:nvSpPr>
        <p:spPr bwMode="auto">
          <a:xfrm>
            <a:off x="1187624" y="1736812"/>
            <a:ext cx="6650910" cy="2677656"/>
          </a:xfrm>
          <a:prstGeom prst="rect">
            <a:avLst/>
          </a:prstGeom>
          <a:noFill/>
          <a:ln>
            <a:noFill/>
          </a:ln>
        </p:spPr>
        <p:txBody>
          <a:bodyPr wrap="none" lIns="54000" rIns="540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rgbClr val="66FF33"/>
              </a:buClr>
              <a:buSzPct val="110000"/>
              <a:buFont typeface="Wingdings" panose="05000000000000000000" pitchFamily="2" charset="2"/>
              <a:buNone/>
              <a:defRPr/>
            </a:pPr>
            <a:r>
              <a:rPr lang="es-ES" altLang="es-ES" sz="2400" b="1" dirty="0">
                <a:solidFill>
                  <a:schemeClr val="accent2">
                    <a:lumMod val="75000"/>
                  </a:schemeClr>
                </a:solidFill>
                <a:latin typeface="Arial" panose="020B0604020202020204" pitchFamily="34" charset="0"/>
              </a:rPr>
              <a:t>La probabilidad de concepción (en un año),</a:t>
            </a:r>
          </a:p>
          <a:p>
            <a:pPr>
              <a:spcBef>
                <a:spcPct val="0"/>
              </a:spcBef>
              <a:buClr>
                <a:srgbClr val="66FF33"/>
              </a:buClr>
              <a:buSzPct val="110000"/>
              <a:buFont typeface="Wingdings" panose="05000000000000000000" pitchFamily="2" charset="2"/>
              <a:buNone/>
              <a:defRPr/>
            </a:pPr>
            <a:r>
              <a:rPr lang="es-ES" altLang="es-ES" sz="2400" b="1" dirty="0">
                <a:solidFill>
                  <a:schemeClr val="accent2">
                    <a:lumMod val="75000"/>
                  </a:schemeClr>
                </a:solidFill>
                <a:latin typeface="Arial" panose="020B0604020202020204" pitchFamily="34" charset="0"/>
              </a:rPr>
              <a:t>si no se utiliza un método anticonceptivo es:</a:t>
            </a:r>
          </a:p>
          <a:p>
            <a:pPr>
              <a:spcBef>
                <a:spcPct val="0"/>
              </a:spcBef>
              <a:buClr>
                <a:srgbClr val="66FF33"/>
              </a:buClr>
              <a:buSzPct val="110000"/>
              <a:buFont typeface="Wingdings" panose="05000000000000000000" pitchFamily="2" charset="2"/>
              <a:buNone/>
              <a:defRPr/>
            </a:pPr>
            <a:endParaRPr lang="es-ES" altLang="es-ES" sz="2400" b="1" dirty="0">
              <a:solidFill>
                <a:schemeClr val="accent2">
                  <a:lumMod val="75000"/>
                </a:schemeClr>
              </a:solidFill>
              <a:latin typeface="Arial" panose="020B0604020202020204" pitchFamily="34" charset="0"/>
            </a:endParaRPr>
          </a:p>
          <a:p>
            <a:pPr>
              <a:spcBef>
                <a:spcPct val="0"/>
              </a:spcBef>
              <a:buClr>
                <a:srgbClr val="66FF33"/>
              </a:buClr>
              <a:buSzPct val="110000"/>
              <a:buFont typeface="Wingdings" panose="05000000000000000000" pitchFamily="2" charset="2"/>
              <a:buChar char="ü"/>
              <a:defRPr/>
            </a:pPr>
            <a:r>
              <a:rPr lang="es-ES" altLang="es-ES" sz="2400" b="1" dirty="0">
                <a:solidFill>
                  <a:schemeClr val="accent2">
                    <a:lumMod val="75000"/>
                  </a:schemeClr>
                </a:solidFill>
                <a:latin typeface="Arial" panose="020B0604020202020204" pitchFamily="34" charset="0"/>
              </a:rPr>
              <a:t> Mujeres jóvenes: 80%</a:t>
            </a:r>
          </a:p>
          <a:p>
            <a:pPr>
              <a:spcBef>
                <a:spcPct val="0"/>
              </a:spcBef>
              <a:buClr>
                <a:srgbClr val="66FF33"/>
              </a:buClr>
              <a:buSzPct val="110000"/>
              <a:buFont typeface="Wingdings" panose="05000000000000000000" pitchFamily="2" charset="2"/>
              <a:buChar char="ü"/>
              <a:defRPr/>
            </a:pPr>
            <a:r>
              <a:rPr lang="es-ES" altLang="es-ES" sz="2400" b="1" dirty="0">
                <a:solidFill>
                  <a:schemeClr val="accent2">
                    <a:lumMod val="75000"/>
                  </a:schemeClr>
                </a:solidFill>
                <a:latin typeface="Arial" panose="020B0604020202020204" pitchFamily="34" charset="0"/>
              </a:rPr>
              <a:t> Mujeres 40 años: 40-50%</a:t>
            </a:r>
          </a:p>
          <a:p>
            <a:pPr>
              <a:spcBef>
                <a:spcPct val="0"/>
              </a:spcBef>
              <a:buClr>
                <a:srgbClr val="66FF33"/>
              </a:buClr>
              <a:buSzPct val="110000"/>
              <a:buFont typeface="Wingdings" panose="05000000000000000000" pitchFamily="2" charset="2"/>
              <a:buChar char="ü"/>
              <a:defRPr/>
            </a:pPr>
            <a:r>
              <a:rPr lang="es-ES" altLang="es-ES" sz="2400" b="1" dirty="0">
                <a:solidFill>
                  <a:schemeClr val="accent2">
                    <a:lumMod val="75000"/>
                  </a:schemeClr>
                </a:solidFill>
                <a:latin typeface="Arial" panose="020B0604020202020204" pitchFamily="34" charset="0"/>
              </a:rPr>
              <a:t> Mujeres 45 años: 10-20%</a:t>
            </a:r>
          </a:p>
          <a:p>
            <a:pPr>
              <a:spcBef>
                <a:spcPct val="0"/>
              </a:spcBef>
              <a:buClr>
                <a:srgbClr val="66FF33"/>
              </a:buClr>
              <a:buSzPct val="110000"/>
              <a:buFont typeface="Wingdings" panose="05000000000000000000" pitchFamily="2" charset="2"/>
              <a:buChar char="ü"/>
              <a:defRPr/>
            </a:pPr>
            <a:r>
              <a:rPr lang="es-ES" altLang="es-ES" sz="2400" b="1" dirty="0">
                <a:solidFill>
                  <a:schemeClr val="accent2">
                    <a:lumMod val="75000"/>
                  </a:schemeClr>
                </a:solidFill>
                <a:latin typeface="Arial" panose="020B0604020202020204" pitchFamily="34" charset="0"/>
              </a:rPr>
              <a:t> Mujeres 50 años: 0-5%</a:t>
            </a:r>
          </a:p>
        </p:txBody>
      </p:sp>
      <p:sp>
        <p:nvSpPr>
          <p:cNvPr id="117764" name="Text Box 5">
            <a:extLst>
              <a:ext uri="{FF2B5EF4-FFF2-40B4-BE49-F238E27FC236}">
                <a16:creationId xmlns:a16="http://schemas.microsoft.com/office/drawing/2014/main" id="{975BD7D3-292B-BA10-A24F-88E5E06173C1}"/>
              </a:ext>
            </a:extLst>
          </p:cNvPr>
          <p:cNvSpPr txBox="1">
            <a:spLocks noChangeArrowheads="1"/>
          </p:cNvSpPr>
          <p:nvPr/>
        </p:nvSpPr>
        <p:spPr bwMode="auto">
          <a:xfrm>
            <a:off x="762000" y="4838700"/>
            <a:ext cx="2314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es-ES_tradnl" altLang="es-ES" sz="1200">
                <a:latin typeface="Comic Sans MS" panose="030F0702030302020204" pitchFamily="66" charset="0"/>
              </a:rPr>
              <a:t>Fuente: A. Flynn, </a:t>
            </a:r>
            <a:r>
              <a:rPr lang="es-ES_tradnl" altLang="es-ES" sz="1200" i="1">
                <a:latin typeface="Comic Sans MS" panose="030F0702030302020204" pitchFamily="66" charset="0"/>
              </a:rPr>
              <a:t>El climaterio</a:t>
            </a:r>
            <a:endParaRPr lang="es-ES" altLang="es-ES" sz="1200">
              <a:latin typeface="Comic Sans MS" panose="030F0702030302020204" pitchFamily="66" charset="0"/>
            </a:endParaRPr>
          </a:p>
        </p:txBody>
      </p:sp>
      <p:sp>
        <p:nvSpPr>
          <p:cNvPr id="2" name="Rectangle 2">
            <a:extLst>
              <a:ext uri="{FF2B5EF4-FFF2-40B4-BE49-F238E27FC236}">
                <a16:creationId xmlns:a16="http://schemas.microsoft.com/office/drawing/2014/main" id="{63E4EA3C-2CB1-FCB4-EF46-9FB88CE7E9D9}"/>
              </a:ext>
            </a:extLst>
          </p:cNvPr>
          <p:cNvSpPr txBox="1">
            <a:spLocks noChangeArrowheads="1"/>
          </p:cNvSpPr>
          <p:nvPr/>
        </p:nvSpPr>
        <p:spPr bwMode="auto">
          <a:xfrm>
            <a:off x="763911" y="0"/>
            <a:ext cx="7616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Probabilidad de concepción y ciclos vitales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upo 151">
            <a:extLst>
              <a:ext uri="{FF2B5EF4-FFF2-40B4-BE49-F238E27FC236}">
                <a16:creationId xmlns:a16="http://schemas.microsoft.com/office/drawing/2014/main" id="{917B4413-12F8-B289-974C-2B1DFEF4ACF8}"/>
              </a:ext>
            </a:extLst>
          </p:cNvPr>
          <p:cNvGrpSpPr>
            <a:grpSpLocks/>
          </p:cNvGrpSpPr>
          <p:nvPr/>
        </p:nvGrpSpPr>
        <p:grpSpPr bwMode="auto">
          <a:xfrm>
            <a:off x="909638" y="1905000"/>
            <a:ext cx="7248525" cy="3446463"/>
            <a:chOff x="626033" y="1261242"/>
            <a:chExt cx="7247569" cy="3446442"/>
          </a:xfrm>
        </p:grpSpPr>
        <p:sp>
          <p:nvSpPr>
            <p:cNvPr id="153" name="Flecha arriba 152">
              <a:extLst>
                <a:ext uri="{FF2B5EF4-FFF2-40B4-BE49-F238E27FC236}">
                  <a16:creationId xmlns:a16="http://schemas.microsoft.com/office/drawing/2014/main" id="{2B230C95-11B4-8F6D-426B-65C45B37D487}"/>
                </a:ext>
              </a:extLst>
            </p:cNvPr>
            <p:cNvSpPr/>
            <p:nvPr/>
          </p:nvSpPr>
          <p:spPr>
            <a:xfrm>
              <a:off x="3987915" y="1543815"/>
              <a:ext cx="144443" cy="2520935"/>
            </a:xfrm>
            <a:prstGeom prst="upArrow">
              <a:avLst>
                <a:gd name="adj1" fmla="val 50000"/>
                <a:gd name="adj2" fmla="val 79408"/>
              </a:avLst>
            </a:prstGeom>
            <a:solidFill>
              <a:srgbClr val="00B0F0"/>
            </a:solidFill>
            <a:ln w="6350" cap="flat" cmpd="sng" algn="ctr">
              <a:solidFill>
                <a:sysClr val="windowText" lastClr="000000"/>
              </a:solidFill>
              <a:prstDash val="solid"/>
              <a:miter lim="800000"/>
            </a:ln>
            <a:effectLst/>
          </p:spPr>
          <p:txBody>
            <a:bodyPr anchor="ctr"/>
            <a:lstStyle/>
            <a:p>
              <a:pPr algn="ctr">
                <a:defRPr/>
              </a:pPr>
              <a:endParaRPr lang="en-GB" kern="0">
                <a:solidFill>
                  <a:prstClr val="white"/>
                </a:solidFill>
                <a:latin typeface="Calibri" panose="020F0502020204030204"/>
              </a:endParaRPr>
            </a:p>
          </p:txBody>
        </p:sp>
        <p:sp>
          <p:nvSpPr>
            <p:cNvPr id="154" name="CuadroTexto 153">
              <a:extLst>
                <a:ext uri="{FF2B5EF4-FFF2-40B4-BE49-F238E27FC236}">
                  <a16:creationId xmlns:a16="http://schemas.microsoft.com/office/drawing/2014/main" id="{879E7B77-1D50-3998-EDB5-A3A8E2B37BDB}"/>
                </a:ext>
              </a:extLst>
            </p:cNvPr>
            <p:cNvSpPr txBox="1"/>
            <p:nvPr/>
          </p:nvSpPr>
          <p:spPr>
            <a:xfrm>
              <a:off x="3073635" y="4064750"/>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15</a:t>
              </a:r>
              <a:endParaRPr lang="en-GB" sz="1000" kern="0" dirty="0">
                <a:solidFill>
                  <a:prstClr val="black"/>
                </a:solidFill>
                <a:latin typeface="Arial Narrow" panose="020B0606020202030204" pitchFamily="34" charset="0"/>
              </a:endParaRPr>
            </a:p>
          </p:txBody>
        </p:sp>
        <p:sp>
          <p:nvSpPr>
            <p:cNvPr id="155" name="CuadroTexto 154">
              <a:extLst>
                <a:ext uri="{FF2B5EF4-FFF2-40B4-BE49-F238E27FC236}">
                  <a16:creationId xmlns:a16="http://schemas.microsoft.com/office/drawing/2014/main" id="{4EC095C9-B265-AB97-893E-F2DB029CF855}"/>
                </a:ext>
              </a:extLst>
            </p:cNvPr>
            <p:cNvSpPr txBox="1"/>
            <p:nvPr/>
          </p:nvSpPr>
          <p:spPr>
            <a:xfrm>
              <a:off x="2921255"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14</a:t>
              </a:r>
              <a:endParaRPr lang="en-GB" sz="1000" kern="0" dirty="0">
                <a:solidFill>
                  <a:prstClr val="black"/>
                </a:solidFill>
                <a:latin typeface="Arial Narrow" panose="020B0606020202030204" pitchFamily="34" charset="0"/>
              </a:endParaRPr>
            </a:p>
          </p:txBody>
        </p:sp>
        <p:sp>
          <p:nvSpPr>
            <p:cNvPr id="156" name="CuadroTexto 155">
              <a:extLst>
                <a:ext uri="{FF2B5EF4-FFF2-40B4-BE49-F238E27FC236}">
                  <a16:creationId xmlns:a16="http://schemas.microsoft.com/office/drawing/2014/main" id="{9F47EA6C-9234-4565-9FD8-CF02694953CC}"/>
                </a:ext>
              </a:extLst>
            </p:cNvPr>
            <p:cNvSpPr txBox="1"/>
            <p:nvPr/>
          </p:nvSpPr>
          <p:spPr>
            <a:xfrm>
              <a:off x="2768875"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13</a:t>
              </a:r>
              <a:endParaRPr lang="en-GB" sz="1000" kern="0" dirty="0">
                <a:solidFill>
                  <a:prstClr val="black"/>
                </a:solidFill>
                <a:latin typeface="Arial Narrow" panose="020B0606020202030204" pitchFamily="34" charset="0"/>
              </a:endParaRPr>
            </a:p>
          </p:txBody>
        </p:sp>
        <p:sp>
          <p:nvSpPr>
            <p:cNvPr id="157" name="CuadroTexto 156">
              <a:extLst>
                <a:ext uri="{FF2B5EF4-FFF2-40B4-BE49-F238E27FC236}">
                  <a16:creationId xmlns:a16="http://schemas.microsoft.com/office/drawing/2014/main" id="{C6D65C1D-FD7C-E6CD-EC9B-DF3CD8BE3911}"/>
                </a:ext>
              </a:extLst>
            </p:cNvPr>
            <p:cNvSpPr txBox="1"/>
            <p:nvPr/>
          </p:nvSpPr>
          <p:spPr>
            <a:xfrm>
              <a:off x="2618082" y="4064750"/>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12</a:t>
              </a:r>
              <a:endParaRPr lang="en-GB" sz="1000" kern="0" dirty="0">
                <a:solidFill>
                  <a:prstClr val="black"/>
                </a:solidFill>
                <a:latin typeface="Arial Narrow" panose="020B0606020202030204" pitchFamily="34" charset="0"/>
              </a:endParaRPr>
            </a:p>
          </p:txBody>
        </p:sp>
        <p:sp>
          <p:nvSpPr>
            <p:cNvPr id="158" name="CuadroTexto 157">
              <a:extLst>
                <a:ext uri="{FF2B5EF4-FFF2-40B4-BE49-F238E27FC236}">
                  <a16:creationId xmlns:a16="http://schemas.microsoft.com/office/drawing/2014/main" id="{59EB2902-E61D-1E5B-AFD5-ED1D9B9CD1CE}"/>
                </a:ext>
              </a:extLst>
            </p:cNvPr>
            <p:cNvSpPr txBox="1"/>
            <p:nvPr/>
          </p:nvSpPr>
          <p:spPr>
            <a:xfrm>
              <a:off x="2465702" y="4064750"/>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11</a:t>
              </a:r>
              <a:endParaRPr lang="en-GB" sz="1000" kern="0" dirty="0">
                <a:solidFill>
                  <a:prstClr val="black"/>
                </a:solidFill>
                <a:latin typeface="Arial Narrow" panose="020B0606020202030204" pitchFamily="34" charset="0"/>
              </a:endParaRPr>
            </a:p>
          </p:txBody>
        </p:sp>
        <p:sp>
          <p:nvSpPr>
            <p:cNvPr id="159" name="CuadroTexto 158">
              <a:extLst>
                <a:ext uri="{FF2B5EF4-FFF2-40B4-BE49-F238E27FC236}">
                  <a16:creationId xmlns:a16="http://schemas.microsoft.com/office/drawing/2014/main" id="{6E5E4E70-4AA6-39C2-637E-6443E429F47D}"/>
                </a:ext>
              </a:extLst>
            </p:cNvPr>
            <p:cNvSpPr txBox="1"/>
            <p:nvPr/>
          </p:nvSpPr>
          <p:spPr>
            <a:xfrm>
              <a:off x="3832360"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20</a:t>
              </a:r>
              <a:endParaRPr lang="en-GB" sz="1000" kern="0" dirty="0">
                <a:solidFill>
                  <a:prstClr val="black"/>
                </a:solidFill>
                <a:latin typeface="Arial Narrow" panose="020B0606020202030204" pitchFamily="34" charset="0"/>
              </a:endParaRPr>
            </a:p>
          </p:txBody>
        </p:sp>
        <p:sp>
          <p:nvSpPr>
            <p:cNvPr id="160" name="CuadroTexto 159">
              <a:extLst>
                <a:ext uri="{FF2B5EF4-FFF2-40B4-BE49-F238E27FC236}">
                  <a16:creationId xmlns:a16="http://schemas.microsoft.com/office/drawing/2014/main" id="{91A8510A-9144-FFA4-00D8-26AED85C29D1}"/>
                </a:ext>
              </a:extLst>
            </p:cNvPr>
            <p:cNvSpPr txBox="1"/>
            <p:nvPr/>
          </p:nvSpPr>
          <p:spPr>
            <a:xfrm>
              <a:off x="3679980"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19</a:t>
              </a:r>
              <a:endParaRPr lang="en-GB" sz="1000" kern="0" dirty="0">
                <a:solidFill>
                  <a:prstClr val="black"/>
                </a:solidFill>
                <a:latin typeface="Arial Narrow" panose="020B0606020202030204" pitchFamily="34" charset="0"/>
              </a:endParaRPr>
            </a:p>
          </p:txBody>
        </p:sp>
        <p:sp>
          <p:nvSpPr>
            <p:cNvPr id="161" name="CuadroTexto 160">
              <a:extLst>
                <a:ext uri="{FF2B5EF4-FFF2-40B4-BE49-F238E27FC236}">
                  <a16:creationId xmlns:a16="http://schemas.microsoft.com/office/drawing/2014/main" id="{16B2472F-0B42-4DE1-9A75-3A1D1DA61F3C}"/>
                </a:ext>
              </a:extLst>
            </p:cNvPr>
            <p:cNvSpPr txBox="1"/>
            <p:nvPr/>
          </p:nvSpPr>
          <p:spPr>
            <a:xfrm>
              <a:off x="3529187" y="4064750"/>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18</a:t>
              </a:r>
              <a:endParaRPr lang="en-GB" sz="1000" kern="0" dirty="0">
                <a:solidFill>
                  <a:prstClr val="black"/>
                </a:solidFill>
                <a:latin typeface="Arial Narrow" panose="020B0606020202030204" pitchFamily="34" charset="0"/>
              </a:endParaRPr>
            </a:p>
          </p:txBody>
        </p:sp>
        <p:sp>
          <p:nvSpPr>
            <p:cNvPr id="162" name="CuadroTexto 161">
              <a:extLst>
                <a:ext uri="{FF2B5EF4-FFF2-40B4-BE49-F238E27FC236}">
                  <a16:creationId xmlns:a16="http://schemas.microsoft.com/office/drawing/2014/main" id="{42D40267-1B15-97DC-EDBB-9FA49255677D}"/>
                </a:ext>
              </a:extLst>
            </p:cNvPr>
            <p:cNvSpPr txBox="1"/>
            <p:nvPr/>
          </p:nvSpPr>
          <p:spPr>
            <a:xfrm>
              <a:off x="3376807"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17</a:t>
              </a:r>
              <a:endParaRPr lang="en-GB" sz="1000" kern="0" dirty="0">
                <a:solidFill>
                  <a:prstClr val="black"/>
                </a:solidFill>
                <a:latin typeface="Arial Narrow" panose="020B0606020202030204" pitchFamily="34" charset="0"/>
              </a:endParaRPr>
            </a:p>
          </p:txBody>
        </p:sp>
        <p:sp>
          <p:nvSpPr>
            <p:cNvPr id="163" name="CuadroTexto 162">
              <a:extLst>
                <a:ext uri="{FF2B5EF4-FFF2-40B4-BE49-F238E27FC236}">
                  <a16:creationId xmlns:a16="http://schemas.microsoft.com/office/drawing/2014/main" id="{83A92C2A-401C-2196-70BE-E7E24273BAE9}"/>
                </a:ext>
              </a:extLst>
            </p:cNvPr>
            <p:cNvSpPr txBox="1"/>
            <p:nvPr/>
          </p:nvSpPr>
          <p:spPr>
            <a:xfrm>
              <a:off x="3224427"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16</a:t>
              </a:r>
              <a:endParaRPr lang="en-GB" sz="1000" kern="0" dirty="0">
                <a:solidFill>
                  <a:prstClr val="black"/>
                </a:solidFill>
                <a:latin typeface="Arial Narrow" panose="020B0606020202030204" pitchFamily="34" charset="0"/>
              </a:endParaRPr>
            </a:p>
          </p:txBody>
        </p:sp>
        <p:sp>
          <p:nvSpPr>
            <p:cNvPr id="164" name="CuadroTexto 163">
              <a:extLst>
                <a:ext uri="{FF2B5EF4-FFF2-40B4-BE49-F238E27FC236}">
                  <a16:creationId xmlns:a16="http://schemas.microsoft.com/office/drawing/2014/main" id="{D6AC7D5C-BBFB-9B69-3779-080732C41A89}"/>
                </a:ext>
              </a:extLst>
            </p:cNvPr>
            <p:cNvSpPr txBox="1"/>
            <p:nvPr/>
          </p:nvSpPr>
          <p:spPr>
            <a:xfrm>
              <a:off x="1553011" y="4064750"/>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5</a:t>
              </a:r>
              <a:endParaRPr lang="en-GB" sz="1000" kern="0" dirty="0">
                <a:solidFill>
                  <a:prstClr val="white"/>
                </a:solidFill>
                <a:latin typeface="Arial Narrow" panose="020B0606020202030204" pitchFamily="34" charset="0"/>
              </a:endParaRPr>
            </a:p>
          </p:txBody>
        </p:sp>
        <p:sp>
          <p:nvSpPr>
            <p:cNvPr id="165" name="CuadroTexto 164">
              <a:extLst>
                <a:ext uri="{FF2B5EF4-FFF2-40B4-BE49-F238E27FC236}">
                  <a16:creationId xmlns:a16="http://schemas.microsoft.com/office/drawing/2014/main" id="{3175079A-AAAA-3D55-A7A6-DBD3A634A7A8}"/>
                </a:ext>
              </a:extLst>
            </p:cNvPr>
            <p:cNvSpPr txBox="1"/>
            <p:nvPr/>
          </p:nvSpPr>
          <p:spPr>
            <a:xfrm>
              <a:off x="1402218" y="4064750"/>
              <a:ext cx="150793"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4</a:t>
              </a:r>
              <a:endParaRPr lang="en-GB" sz="1000" kern="0" dirty="0">
                <a:solidFill>
                  <a:prstClr val="white"/>
                </a:solidFill>
                <a:latin typeface="Arial Narrow" panose="020B0606020202030204" pitchFamily="34" charset="0"/>
              </a:endParaRPr>
            </a:p>
          </p:txBody>
        </p:sp>
        <p:sp>
          <p:nvSpPr>
            <p:cNvPr id="166" name="CuadroTexto 165">
              <a:extLst>
                <a:ext uri="{FF2B5EF4-FFF2-40B4-BE49-F238E27FC236}">
                  <a16:creationId xmlns:a16="http://schemas.microsoft.com/office/drawing/2014/main" id="{8F77A5FE-3F53-2902-ADD8-176EB85FFC2A}"/>
                </a:ext>
              </a:extLst>
            </p:cNvPr>
            <p:cNvSpPr txBox="1"/>
            <p:nvPr/>
          </p:nvSpPr>
          <p:spPr>
            <a:xfrm>
              <a:off x="1249838" y="4064750"/>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3</a:t>
              </a:r>
              <a:endParaRPr lang="en-GB" sz="1000" kern="0" dirty="0">
                <a:solidFill>
                  <a:prstClr val="white"/>
                </a:solidFill>
                <a:latin typeface="Arial Narrow" panose="020B0606020202030204" pitchFamily="34" charset="0"/>
              </a:endParaRPr>
            </a:p>
          </p:txBody>
        </p:sp>
        <p:sp>
          <p:nvSpPr>
            <p:cNvPr id="167" name="CuadroTexto 166">
              <a:extLst>
                <a:ext uri="{FF2B5EF4-FFF2-40B4-BE49-F238E27FC236}">
                  <a16:creationId xmlns:a16="http://schemas.microsoft.com/office/drawing/2014/main" id="{2AA8C4D5-AFE8-FE77-BCA1-9832EE5A0D4E}"/>
                </a:ext>
              </a:extLst>
            </p:cNvPr>
            <p:cNvSpPr txBox="1"/>
            <p:nvPr/>
          </p:nvSpPr>
          <p:spPr>
            <a:xfrm>
              <a:off x="1097458" y="4064750"/>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2</a:t>
              </a:r>
              <a:endParaRPr lang="en-GB" sz="1000" kern="0" dirty="0">
                <a:solidFill>
                  <a:prstClr val="white"/>
                </a:solidFill>
                <a:latin typeface="Arial Narrow" panose="020B0606020202030204" pitchFamily="34" charset="0"/>
              </a:endParaRPr>
            </a:p>
          </p:txBody>
        </p:sp>
        <p:sp>
          <p:nvSpPr>
            <p:cNvPr id="168" name="CuadroTexto 167">
              <a:extLst>
                <a:ext uri="{FF2B5EF4-FFF2-40B4-BE49-F238E27FC236}">
                  <a16:creationId xmlns:a16="http://schemas.microsoft.com/office/drawing/2014/main" id="{BBDF6CF3-8917-B3D1-C81B-8A3CCA8EDAA7}"/>
                </a:ext>
              </a:extLst>
            </p:cNvPr>
            <p:cNvSpPr txBox="1"/>
            <p:nvPr/>
          </p:nvSpPr>
          <p:spPr>
            <a:xfrm>
              <a:off x="945078" y="4064750"/>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1</a:t>
              </a:r>
              <a:endParaRPr lang="en-GB" sz="1000" kern="0" dirty="0">
                <a:solidFill>
                  <a:prstClr val="white"/>
                </a:solidFill>
                <a:latin typeface="Arial Narrow" panose="020B0606020202030204" pitchFamily="34" charset="0"/>
              </a:endParaRPr>
            </a:p>
          </p:txBody>
        </p:sp>
        <p:sp>
          <p:nvSpPr>
            <p:cNvPr id="169" name="CuadroTexto 168">
              <a:extLst>
                <a:ext uri="{FF2B5EF4-FFF2-40B4-BE49-F238E27FC236}">
                  <a16:creationId xmlns:a16="http://schemas.microsoft.com/office/drawing/2014/main" id="{E159FC48-2363-E981-9C56-83C793EEC592}"/>
                </a:ext>
              </a:extLst>
            </p:cNvPr>
            <p:cNvSpPr txBox="1"/>
            <p:nvPr/>
          </p:nvSpPr>
          <p:spPr>
            <a:xfrm>
              <a:off x="2313322" y="4064750"/>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10</a:t>
              </a:r>
              <a:endParaRPr lang="en-GB" sz="1000" kern="0" dirty="0">
                <a:solidFill>
                  <a:prstClr val="black"/>
                </a:solidFill>
                <a:latin typeface="Arial Narrow" panose="020B0606020202030204" pitchFamily="34" charset="0"/>
              </a:endParaRPr>
            </a:p>
          </p:txBody>
        </p:sp>
        <p:sp>
          <p:nvSpPr>
            <p:cNvPr id="170" name="CuadroTexto 169">
              <a:extLst>
                <a:ext uri="{FF2B5EF4-FFF2-40B4-BE49-F238E27FC236}">
                  <a16:creationId xmlns:a16="http://schemas.microsoft.com/office/drawing/2014/main" id="{1F3547E7-302A-7524-F312-C6DF99AC8F3B}"/>
                </a:ext>
              </a:extLst>
            </p:cNvPr>
            <p:cNvSpPr txBox="1"/>
            <p:nvPr/>
          </p:nvSpPr>
          <p:spPr>
            <a:xfrm>
              <a:off x="2160943"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9</a:t>
              </a:r>
              <a:endParaRPr lang="en-GB" sz="1000" kern="0" dirty="0">
                <a:solidFill>
                  <a:prstClr val="black"/>
                </a:solidFill>
                <a:latin typeface="Arial Narrow" panose="020B0606020202030204" pitchFamily="34" charset="0"/>
              </a:endParaRPr>
            </a:p>
          </p:txBody>
        </p:sp>
        <p:sp>
          <p:nvSpPr>
            <p:cNvPr id="171" name="CuadroTexto 170">
              <a:extLst>
                <a:ext uri="{FF2B5EF4-FFF2-40B4-BE49-F238E27FC236}">
                  <a16:creationId xmlns:a16="http://schemas.microsoft.com/office/drawing/2014/main" id="{1B6AD5C2-7CC7-0433-1CE4-1C66E064B560}"/>
                </a:ext>
              </a:extLst>
            </p:cNvPr>
            <p:cNvSpPr txBox="1"/>
            <p:nvPr/>
          </p:nvSpPr>
          <p:spPr>
            <a:xfrm>
              <a:off x="2008563"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8</a:t>
              </a:r>
              <a:endParaRPr lang="en-GB" sz="1000" kern="0" dirty="0">
                <a:solidFill>
                  <a:prstClr val="black"/>
                </a:solidFill>
                <a:latin typeface="Arial Narrow" panose="020B0606020202030204" pitchFamily="34" charset="0"/>
              </a:endParaRPr>
            </a:p>
          </p:txBody>
        </p:sp>
        <p:sp>
          <p:nvSpPr>
            <p:cNvPr id="172" name="CuadroTexto 171">
              <a:extLst>
                <a:ext uri="{FF2B5EF4-FFF2-40B4-BE49-F238E27FC236}">
                  <a16:creationId xmlns:a16="http://schemas.microsoft.com/office/drawing/2014/main" id="{21E95A57-2D29-0758-E45F-05DC5D02CBDF}"/>
                </a:ext>
              </a:extLst>
            </p:cNvPr>
            <p:cNvSpPr txBox="1"/>
            <p:nvPr/>
          </p:nvSpPr>
          <p:spPr>
            <a:xfrm>
              <a:off x="1857771" y="4064750"/>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7</a:t>
              </a:r>
              <a:endParaRPr lang="en-GB" sz="1000" kern="0" dirty="0">
                <a:solidFill>
                  <a:prstClr val="black"/>
                </a:solidFill>
                <a:latin typeface="Arial Narrow" panose="020B0606020202030204" pitchFamily="34" charset="0"/>
              </a:endParaRPr>
            </a:p>
          </p:txBody>
        </p:sp>
        <p:sp>
          <p:nvSpPr>
            <p:cNvPr id="173" name="CuadroTexto 172">
              <a:extLst>
                <a:ext uri="{FF2B5EF4-FFF2-40B4-BE49-F238E27FC236}">
                  <a16:creationId xmlns:a16="http://schemas.microsoft.com/office/drawing/2014/main" id="{A45BCDA2-9257-6AC2-5653-0ED343913DC5}"/>
                </a:ext>
              </a:extLst>
            </p:cNvPr>
            <p:cNvSpPr txBox="1"/>
            <p:nvPr/>
          </p:nvSpPr>
          <p:spPr>
            <a:xfrm>
              <a:off x="1705391" y="4064750"/>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6</a:t>
              </a:r>
              <a:endParaRPr lang="en-GB" sz="1000" kern="0" dirty="0">
                <a:solidFill>
                  <a:prstClr val="black"/>
                </a:solidFill>
                <a:latin typeface="Arial Narrow" panose="020B0606020202030204" pitchFamily="34" charset="0"/>
              </a:endParaRPr>
            </a:p>
          </p:txBody>
        </p:sp>
        <p:sp>
          <p:nvSpPr>
            <p:cNvPr id="174" name="CuadroTexto 173">
              <a:extLst>
                <a:ext uri="{FF2B5EF4-FFF2-40B4-BE49-F238E27FC236}">
                  <a16:creationId xmlns:a16="http://schemas.microsoft.com/office/drawing/2014/main" id="{6E9CC01B-3EB8-950B-EA15-58CC66F71645}"/>
                </a:ext>
              </a:extLst>
            </p:cNvPr>
            <p:cNvSpPr txBox="1"/>
            <p:nvPr/>
          </p:nvSpPr>
          <p:spPr>
            <a:xfrm>
              <a:off x="4591085"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25</a:t>
              </a:r>
              <a:endParaRPr lang="en-GB" sz="1000" kern="0" dirty="0">
                <a:solidFill>
                  <a:prstClr val="black"/>
                </a:solidFill>
                <a:latin typeface="Arial Narrow" panose="020B0606020202030204" pitchFamily="34" charset="0"/>
              </a:endParaRPr>
            </a:p>
          </p:txBody>
        </p:sp>
        <p:sp>
          <p:nvSpPr>
            <p:cNvPr id="175" name="CuadroTexto 174">
              <a:extLst>
                <a:ext uri="{FF2B5EF4-FFF2-40B4-BE49-F238E27FC236}">
                  <a16:creationId xmlns:a16="http://schemas.microsoft.com/office/drawing/2014/main" id="{675B732E-FA5B-77C6-53CD-21CDA6D4218D}"/>
                </a:ext>
              </a:extLst>
            </p:cNvPr>
            <p:cNvSpPr txBox="1"/>
            <p:nvPr/>
          </p:nvSpPr>
          <p:spPr>
            <a:xfrm>
              <a:off x="4440292" y="4064750"/>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24</a:t>
              </a:r>
              <a:endParaRPr lang="en-GB" sz="1000" kern="0" dirty="0">
                <a:solidFill>
                  <a:prstClr val="black"/>
                </a:solidFill>
                <a:latin typeface="Arial Narrow" panose="020B0606020202030204" pitchFamily="34" charset="0"/>
              </a:endParaRPr>
            </a:p>
          </p:txBody>
        </p:sp>
        <p:sp>
          <p:nvSpPr>
            <p:cNvPr id="176" name="CuadroTexto 175">
              <a:extLst>
                <a:ext uri="{FF2B5EF4-FFF2-40B4-BE49-F238E27FC236}">
                  <a16:creationId xmlns:a16="http://schemas.microsoft.com/office/drawing/2014/main" id="{AF7B72B8-D163-B37A-A21A-CE1C50A824F5}"/>
                </a:ext>
              </a:extLst>
            </p:cNvPr>
            <p:cNvSpPr txBox="1"/>
            <p:nvPr/>
          </p:nvSpPr>
          <p:spPr>
            <a:xfrm>
              <a:off x="4287912"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23</a:t>
              </a:r>
              <a:endParaRPr lang="en-GB" sz="1000" kern="0" dirty="0">
                <a:solidFill>
                  <a:prstClr val="black"/>
                </a:solidFill>
                <a:latin typeface="Arial Narrow" panose="020B0606020202030204" pitchFamily="34" charset="0"/>
              </a:endParaRPr>
            </a:p>
          </p:txBody>
        </p:sp>
        <p:sp>
          <p:nvSpPr>
            <p:cNvPr id="177" name="CuadroTexto 176">
              <a:extLst>
                <a:ext uri="{FF2B5EF4-FFF2-40B4-BE49-F238E27FC236}">
                  <a16:creationId xmlns:a16="http://schemas.microsoft.com/office/drawing/2014/main" id="{F191C18E-0D27-2A2B-0230-C021F3DAB50A}"/>
                </a:ext>
              </a:extLst>
            </p:cNvPr>
            <p:cNvSpPr txBox="1"/>
            <p:nvPr/>
          </p:nvSpPr>
          <p:spPr>
            <a:xfrm>
              <a:off x="4137120" y="4064750"/>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22</a:t>
              </a:r>
              <a:endParaRPr lang="en-GB" sz="1000" kern="0" dirty="0">
                <a:solidFill>
                  <a:prstClr val="black"/>
                </a:solidFill>
                <a:latin typeface="Arial Narrow" panose="020B0606020202030204" pitchFamily="34" charset="0"/>
              </a:endParaRPr>
            </a:p>
          </p:txBody>
        </p:sp>
        <p:sp>
          <p:nvSpPr>
            <p:cNvPr id="178" name="CuadroTexto 177">
              <a:extLst>
                <a:ext uri="{FF2B5EF4-FFF2-40B4-BE49-F238E27FC236}">
                  <a16:creationId xmlns:a16="http://schemas.microsoft.com/office/drawing/2014/main" id="{BEC0B438-8B4D-3DCC-EA11-F8CC01ED060C}"/>
                </a:ext>
              </a:extLst>
            </p:cNvPr>
            <p:cNvSpPr txBox="1"/>
            <p:nvPr/>
          </p:nvSpPr>
          <p:spPr>
            <a:xfrm>
              <a:off x="3984740" y="4064750"/>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21</a:t>
              </a:r>
              <a:endParaRPr lang="en-GB" sz="1000" b="1" kern="0" dirty="0">
                <a:solidFill>
                  <a:prstClr val="black"/>
                </a:solidFill>
                <a:latin typeface="Arial Narrow" panose="020B0606020202030204" pitchFamily="34" charset="0"/>
              </a:endParaRPr>
            </a:p>
          </p:txBody>
        </p:sp>
        <p:sp>
          <p:nvSpPr>
            <p:cNvPr id="179" name="CuadroTexto 178">
              <a:extLst>
                <a:ext uri="{FF2B5EF4-FFF2-40B4-BE49-F238E27FC236}">
                  <a16:creationId xmlns:a16="http://schemas.microsoft.com/office/drawing/2014/main" id="{87215B43-C1A7-D8DD-4C41-317BB8E574AB}"/>
                </a:ext>
              </a:extLst>
            </p:cNvPr>
            <p:cNvSpPr txBox="1"/>
            <p:nvPr/>
          </p:nvSpPr>
          <p:spPr>
            <a:xfrm>
              <a:off x="5351397"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30</a:t>
              </a:r>
              <a:endParaRPr lang="en-GB" sz="1000" kern="0" dirty="0">
                <a:solidFill>
                  <a:prstClr val="black"/>
                </a:solidFill>
                <a:latin typeface="Arial Narrow" panose="020B0606020202030204" pitchFamily="34" charset="0"/>
              </a:endParaRPr>
            </a:p>
          </p:txBody>
        </p:sp>
        <p:sp>
          <p:nvSpPr>
            <p:cNvPr id="180" name="CuadroTexto 179">
              <a:extLst>
                <a:ext uri="{FF2B5EF4-FFF2-40B4-BE49-F238E27FC236}">
                  <a16:creationId xmlns:a16="http://schemas.microsoft.com/office/drawing/2014/main" id="{AB5E4B59-C3F7-2E5C-170C-8C88BFC73055}"/>
                </a:ext>
              </a:extLst>
            </p:cNvPr>
            <p:cNvSpPr txBox="1"/>
            <p:nvPr/>
          </p:nvSpPr>
          <p:spPr>
            <a:xfrm>
              <a:off x="5199017"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29</a:t>
              </a:r>
              <a:endParaRPr lang="en-GB" sz="1000" kern="0" dirty="0">
                <a:solidFill>
                  <a:prstClr val="black"/>
                </a:solidFill>
                <a:latin typeface="Arial Narrow" panose="020B0606020202030204" pitchFamily="34" charset="0"/>
              </a:endParaRPr>
            </a:p>
          </p:txBody>
        </p:sp>
        <p:sp>
          <p:nvSpPr>
            <p:cNvPr id="181" name="CuadroTexto 180">
              <a:extLst>
                <a:ext uri="{FF2B5EF4-FFF2-40B4-BE49-F238E27FC236}">
                  <a16:creationId xmlns:a16="http://schemas.microsoft.com/office/drawing/2014/main" id="{0A55D0E6-3FE9-CB85-C0A4-AFF50FFB76A7}"/>
                </a:ext>
              </a:extLst>
            </p:cNvPr>
            <p:cNvSpPr txBox="1"/>
            <p:nvPr/>
          </p:nvSpPr>
          <p:spPr>
            <a:xfrm>
              <a:off x="5048225" y="4064750"/>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28</a:t>
              </a:r>
              <a:endParaRPr lang="en-GB" sz="1000" kern="0" dirty="0">
                <a:solidFill>
                  <a:prstClr val="black"/>
                </a:solidFill>
                <a:latin typeface="Arial Narrow" panose="020B0606020202030204" pitchFamily="34" charset="0"/>
              </a:endParaRPr>
            </a:p>
          </p:txBody>
        </p:sp>
        <p:sp>
          <p:nvSpPr>
            <p:cNvPr id="182" name="CuadroTexto 181">
              <a:extLst>
                <a:ext uri="{FF2B5EF4-FFF2-40B4-BE49-F238E27FC236}">
                  <a16:creationId xmlns:a16="http://schemas.microsoft.com/office/drawing/2014/main" id="{1FDFF64E-8684-7194-F191-4ED3F8EC8266}"/>
                </a:ext>
              </a:extLst>
            </p:cNvPr>
            <p:cNvSpPr txBox="1"/>
            <p:nvPr/>
          </p:nvSpPr>
          <p:spPr>
            <a:xfrm>
              <a:off x="4895845"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27</a:t>
              </a:r>
              <a:endParaRPr lang="en-GB" sz="1000" kern="0" dirty="0">
                <a:solidFill>
                  <a:prstClr val="black"/>
                </a:solidFill>
                <a:latin typeface="Arial Narrow" panose="020B0606020202030204" pitchFamily="34" charset="0"/>
              </a:endParaRPr>
            </a:p>
          </p:txBody>
        </p:sp>
        <p:sp>
          <p:nvSpPr>
            <p:cNvPr id="183" name="CuadroTexto 182">
              <a:extLst>
                <a:ext uri="{FF2B5EF4-FFF2-40B4-BE49-F238E27FC236}">
                  <a16:creationId xmlns:a16="http://schemas.microsoft.com/office/drawing/2014/main" id="{D69EBD8B-545C-F5AA-44F4-35FB9388C505}"/>
                </a:ext>
              </a:extLst>
            </p:cNvPr>
            <p:cNvSpPr txBox="1"/>
            <p:nvPr/>
          </p:nvSpPr>
          <p:spPr>
            <a:xfrm>
              <a:off x="4743465"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26</a:t>
              </a:r>
              <a:endParaRPr lang="en-GB" sz="1000" kern="0" dirty="0">
                <a:solidFill>
                  <a:prstClr val="black"/>
                </a:solidFill>
                <a:latin typeface="Arial Narrow" panose="020B0606020202030204" pitchFamily="34" charset="0"/>
              </a:endParaRPr>
            </a:p>
          </p:txBody>
        </p:sp>
        <p:sp>
          <p:nvSpPr>
            <p:cNvPr id="184" name="CuadroTexto 183">
              <a:extLst>
                <a:ext uri="{FF2B5EF4-FFF2-40B4-BE49-F238E27FC236}">
                  <a16:creationId xmlns:a16="http://schemas.microsoft.com/office/drawing/2014/main" id="{D0734C4A-DE2F-9F54-A09B-832838F7AD36}"/>
                </a:ext>
              </a:extLst>
            </p:cNvPr>
            <p:cNvSpPr txBox="1"/>
            <p:nvPr/>
          </p:nvSpPr>
          <p:spPr>
            <a:xfrm>
              <a:off x="6110122"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35</a:t>
              </a:r>
              <a:endParaRPr lang="en-GB" sz="1000" kern="0" dirty="0">
                <a:solidFill>
                  <a:prstClr val="black"/>
                </a:solidFill>
                <a:latin typeface="Arial Narrow" panose="020B0606020202030204" pitchFamily="34" charset="0"/>
              </a:endParaRPr>
            </a:p>
          </p:txBody>
        </p:sp>
        <p:sp>
          <p:nvSpPr>
            <p:cNvPr id="185" name="CuadroTexto 184">
              <a:extLst>
                <a:ext uri="{FF2B5EF4-FFF2-40B4-BE49-F238E27FC236}">
                  <a16:creationId xmlns:a16="http://schemas.microsoft.com/office/drawing/2014/main" id="{03CD0663-2665-D0B3-656B-8DE679EFF94E}"/>
                </a:ext>
              </a:extLst>
            </p:cNvPr>
            <p:cNvSpPr txBox="1"/>
            <p:nvPr/>
          </p:nvSpPr>
          <p:spPr>
            <a:xfrm>
              <a:off x="5959330" y="4064750"/>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34</a:t>
              </a:r>
              <a:endParaRPr lang="en-GB" sz="1000" kern="0" dirty="0">
                <a:solidFill>
                  <a:prstClr val="black"/>
                </a:solidFill>
                <a:latin typeface="Arial Narrow" panose="020B0606020202030204" pitchFamily="34" charset="0"/>
              </a:endParaRPr>
            </a:p>
          </p:txBody>
        </p:sp>
        <p:sp>
          <p:nvSpPr>
            <p:cNvPr id="186" name="CuadroTexto 185">
              <a:extLst>
                <a:ext uri="{FF2B5EF4-FFF2-40B4-BE49-F238E27FC236}">
                  <a16:creationId xmlns:a16="http://schemas.microsoft.com/office/drawing/2014/main" id="{153B6CF5-CF61-7657-832A-A52093FB102E}"/>
                </a:ext>
              </a:extLst>
            </p:cNvPr>
            <p:cNvSpPr txBox="1"/>
            <p:nvPr/>
          </p:nvSpPr>
          <p:spPr>
            <a:xfrm>
              <a:off x="5806950"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33</a:t>
              </a:r>
              <a:endParaRPr lang="en-GB" sz="1000" kern="0" dirty="0">
                <a:solidFill>
                  <a:prstClr val="black"/>
                </a:solidFill>
                <a:latin typeface="Arial Narrow" panose="020B0606020202030204" pitchFamily="34" charset="0"/>
              </a:endParaRPr>
            </a:p>
          </p:txBody>
        </p:sp>
        <p:sp>
          <p:nvSpPr>
            <p:cNvPr id="187" name="CuadroTexto 186">
              <a:extLst>
                <a:ext uri="{FF2B5EF4-FFF2-40B4-BE49-F238E27FC236}">
                  <a16:creationId xmlns:a16="http://schemas.microsoft.com/office/drawing/2014/main" id="{71F64553-BC76-7B23-2864-9B0382167642}"/>
                </a:ext>
              </a:extLst>
            </p:cNvPr>
            <p:cNvSpPr txBox="1"/>
            <p:nvPr/>
          </p:nvSpPr>
          <p:spPr>
            <a:xfrm>
              <a:off x="5656156" y="4064750"/>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32</a:t>
              </a:r>
              <a:endParaRPr lang="en-GB" sz="1000" kern="0" dirty="0">
                <a:solidFill>
                  <a:prstClr val="black"/>
                </a:solidFill>
                <a:latin typeface="Arial Narrow" panose="020B0606020202030204" pitchFamily="34" charset="0"/>
              </a:endParaRPr>
            </a:p>
          </p:txBody>
        </p:sp>
        <p:sp>
          <p:nvSpPr>
            <p:cNvPr id="188" name="CuadroTexto 187">
              <a:extLst>
                <a:ext uri="{FF2B5EF4-FFF2-40B4-BE49-F238E27FC236}">
                  <a16:creationId xmlns:a16="http://schemas.microsoft.com/office/drawing/2014/main" id="{00E0B5FA-D8CB-9732-7670-301DA8782CF7}"/>
                </a:ext>
              </a:extLst>
            </p:cNvPr>
            <p:cNvSpPr txBox="1"/>
            <p:nvPr/>
          </p:nvSpPr>
          <p:spPr>
            <a:xfrm>
              <a:off x="5503777" y="4064750"/>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31</a:t>
              </a:r>
              <a:endParaRPr lang="en-GB" sz="1000" kern="0" dirty="0">
                <a:solidFill>
                  <a:prstClr val="black"/>
                </a:solidFill>
                <a:latin typeface="Arial Narrow" panose="020B0606020202030204" pitchFamily="34" charset="0"/>
              </a:endParaRPr>
            </a:p>
          </p:txBody>
        </p:sp>
        <p:sp>
          <p:nvSpPr>
            <p:cNvPr id="189" name="CuadroTexto 188">
              <a:extLst>
                <a:ext uri="{FF2B5EF4-FFF2-40B4-BE49-F238E27FC236}">
                  <a16:creationId xmlns:a16="http://schemas.microsoft.com/office/drawing/2014/main" id="{77A8DA72-F8CE-5711-1C04-235429FDFB13}"/>
                </a:ext>
              </a:extLst>
            </p:cNvPr>
            <p:cNvSpPr txBox="1"/>
            <p:nvPr/>
          </p:nvSpPr>
          <p:spPr>
            <a:xfrm>
              <a:off x="6870434" y="4064750"/>
              <a:ext cx="150792"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4</a:t>
              </a:r>
              <a:endParaRPr lang="en-GB" sz="1000" kern="0" dirty="0">
                <a:solidFill>
                  <a:prstClr val="white"/>
                </a:solidFill>
                <a:latin typeface="Arial Narrow" panose="020B0606020202030204" pitchFamily="34" charset="0"/>
              </a:endParaRPr>
            </a:p>
          </p:txBody>
        </p:sp>
        <p:sp>
          <p:nvSpPr>
            <p:cNvPr id="190" name="CuadroTexto 189">
              <a:extLst>
                <a:ext uri="{FF2B5EF4-FFF2-40B4-BE49-F238E27FC236}">
                  <a16:creationId xmlns:a16="http://schemas.microsoft.com/office/drawing/2014/main" id="{06A1AB3F-65FE-4AF5-A231-872A9DF4F31F}"/>
                </a:ext>
              </a:extLst>
            </p:cNvPr>
            <p:cNvSpPr txBox="1"/>
            <p:nvPr/>
          </p:nvSpPr>
          <p:spPr>
            <a:xfrm>
              <a:off x="6718054" y="4064750"/>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3</a:t>
              </a:r>
              <a:endParaRPr lang="en-GB" sz="1000" kern="0" dirty="0">
                <a:solidFill>
                  <a:prstClr val="white"/>
                </a:solidFill>
                <a:latin typeface="Arial Narrow" panose="020B0606020202030204" pitchFamily="34" charset="0"/>
              </a:endParaRPr>
            </a:p>
          </p:txBody>
        </p:sp>
        <p:sp>
          <p:nvSpPr>
            <p:cNvPr id="191" name="CuadroTexto 190">
              <a:extLst>
                <a:ext uri="{FF2B5EF4-FFF2-40B4-BE49-F238E27FC236}">
                  <a16:creationId xmlns:a16="http://schemas.microsoft.com/office/drawing/2014/main" id="{B54074A2-42DF-CDCA-D3B5-AE37897C290C}"/>
                </a:ext>
              </a:extLst>
            </p:cNvPr>
            <p:cNvSpPr txBox="1"/>
            <p:nvPr/>
          </p:nvSpPr>
          <p:spPr>
            <a:xfrm>
              <a:off x="6567261" y="4064750"/>
              <a:ext cx="150793"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2</a:t>
              </a:r>
              <a:endParaRPr lang="en-GB" sz="1000" kern="0" dirty="0">
                <a:solidFill>
                  <a:prstClr val="white"/>
                </a:solidFill>
                <a:latin typeface="Arial Narrow" panose="020B0606020202030204" pitchFamily="34" charset="0"/>
              </a:endParaRPr>
            </a:p>
          </p:txBody>
        </p:sp>
        <p:sp>
          <p:nvSpPr>
            <p:cNvPr id="192" name="CuadroTexto 191">
              <a:extLst>
                <a:ext uri="{FF2B5EF4-FFF2-40B4-BE49-F238E27FC236}">
                  <a16:creationId xmlns:a16="http://schemas.microsoft.com/office/drawing/2014/main" id="{DB510835-D755-96CD-5010-29B559C36047}"/>
                </a:ext>
              </a:extLst>
            </p:cNvPr>
            <p:cNvSpPr txBox="1"/>
            <p:nvPr/>
          </p:nvSpPr>
          <p:spPr>
            <a:xfrm>
              <a:off x="6414881" y="4064750"/>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1</a:t>
              </a:r>
              <a:endParaRPr lang="en-GB" sz="1000" kern="0" dirty="0">
                <a:solidFill>
                  <a:prstClr val="white"/>
                </a:solidFill>
                <a:latin typeface="Arial Narrow" panose="020B0606020202030204" pitchFamily="34" charset="0"/>
              </a:endParaRPr>
            </a:p>
          </p:txBody>
        </p:sp>
        <p:sp>
          <p:nvSpPr>
            <p:cNvPr id="193" name="CuadroTexto 192">
              <a:extLst>
                <a:ext uri="{FF2B5EF4-FFF2-40B4-BE49-F238E27FC236}">
                  <a16:creationId xmlns:a16="http://schemas.microsoft.com/office/drawing/2014/main" id="{51F2E0F4-42CF-8FF4-21C0-B2B8D12F89D5}"/>
                </a:ext>
              </a:extLst>
            </p:cNvPr>
            <p:cNvSpPr txBox="1"/>
            <p:nvPr/>
          </p:nvSpPr>
          <p:spPr>
            <a:xfrm>
              <a:off x="6262502" y="4064750"/>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36</a:t>
              </a:r>
              <a:endParaRPr lang="en-GB" sz="1000" kern="0" dirty="0">
                <a:solidFill>
                  <a:prstClr val="black"/>
                </a:solidFill>
                <a:latin typeface="Arial Narrow" panose="020B0606020202030204" pitchFamily="34" charset="0"/>
              </a:endParaRPr>
            </a:p>
          </p:txBody>
        </p:sp>
        <p:sp>
          <p:nvSpPr>
            <p:cNvPr id="194" name="CuadroTexto 193">
              <a:extLst>
                <a:ext uri="{FF2B5EF4-FFF2-40B4-BE49-F238E27FC236}">
                  <a16:creationId xmlns:a16="http://schemas.microsoft.com/office/drawing/2014/main" id="{9D46DD29-2566-D636-4D3F-C249274BEAC5}"/>
                </a:ext>
              </a:extLst>
            </p:cNvPr>
            <p:cNvSpPr txBox="1"/>
            <p:nvPr/>
          </p:nvSpPr>
          <p:spPr>
            <a:xfrm>
              <a:off x="4743465"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15</a:t>
              </a:r>
              <a:endParaRPr lang="en-GB" sz="1000" kern="0" dirty="0">
                <a:solidFill>
                  <a:prstClr val="black"/>
                </a:solidFill>
                <a:latin typeface="Arial Narrow" panose="020B0606020202030204" pitchFamily="34" charset="0"/>
              </a:endParaRPr>
            </a:p>
          </p:txBody>
        </p:sp>
        <p:sp>
          <p:nvSpPr>
            <p:cNvPr id="195" name="CuadroTexto 194">
              <a:extLst>
                <a:ext uri="{FF2B5EF4-FFF2-40B4-BE49-F238E27FC236}">
                  <a16:creationId xmlns:a16="http://schemas.microsoft.com/office/drawing/2014/main" id="{12D66763-A308-E4D3-9852-3BE5E7925D76}"/>
                </a:ext>
              </a:extLst>
            </p:cNvPr>
            <p:cNvSpPr txBox="1"/>
            <p:nvPr/>
          </p:nvSpPr>
          <p:spPr>
            <a:xfrm>
              <a:off x="4592672" y="3140831"/>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14</a:t>
              </a:r>
              <a:endParaRPr lang="en-GB" sz="1000" kern="0" dirty="0">
                <a:solidFill>
                  <a:prstClr val="black"/>
                </a:solidFill>
                <a:latin typeface="Arial Narrow" panose="020B0606020202030204" pitchFamily="34" charset="0"/>
              </a:endParaRPr>
            </a:p>
          </p:txBody>
        </p:sp>
        <p:sp>
          <p:nvSpPr>
            <p:cNvPr id="196" name="CuadroTexto 195">
              <a:extLst>
                <a:ext uri="{FF2B5EF4-FFF2-40B4-BE49-F238E27FC236}">
                  <a16:creationId xmlns:a16="http://schemas.microsoft.com/office/drawing/2014/main" id="{FCAE24A4-D23F-E09B-C0DA-4BE48498A7BA}"/>
                </a:ext>
              </a:extLst>
            </p:cNvPr>
            <p:cNvSpPr txBox="1"/>
            <p:nvPr/>
          </p:nvSpPr>
          <p:spPr>
            <a:xfrm>
              <a:off x="4440292"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13</a:t>
              </a:r>
              <a:endParaRPr lang="en-GB" sz="1000" kern="0" dirty="0">
                <a:solidFill>
                  <a:prstClr val="black"/>
                </a:solidFill>
                <a:latin typeface="Arial Narrow" panose="020B0606020202030204" pitchFamily="34" charset="0"/>
              </a:endParaRPr>
            </a:p>
          </p:txBody>
        </p:sp>
        <p:sp>
          <p:nvSpPr>
            <p:cNvPr id="197" name="CuadroTexto 196">
              <a:extLst>
                <a:ext uri="{FF2B5EF4-FFF2-40B4-BE49-F238E27FC236}">
                  <a16:creationId xmlns:a16="http://schemas.microsoft.com/office/drawing/2014/main" id="{E53B0EE6-108F-80A6-3CA4-BCD659D2059E}"/>
                </a:ext>
              </a:extLst>
            </p:cNvPr>
            <p:cNvSpPr txBox="1"/>
            <p:nvPr/>
          </p:nvSpPr>
          <p:spPr>
            <a:xfrm>
              <a:off x="4287912"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12</a:t>
              </a:r>
              <a:endParaRPr lang="en-GB" sz="1000" kern="0" dirty="0">
                <a:solidFill>
                  <a:prstClr val="black"/>
                </a:solidFill>
                <a:latin typeface="Arial Narrow" panose="020B0606020202030204" pitchFamily="34" charset="0"/>
              </a:endParaRPr>
            </a:p>
          </p:txBody>
        </p:sp>
        <p:sp>
          <p:nvSpPr>
            <p:cNvPr id="198" name="CuadroTexto 197">
              <a:extLst>
                <a:ext uri="{FF2B5EF4-FFF2-40B4-BE49-F238E27FC236}">
                  <a16:creationId xmlns:a16="http://schemas.microsoft.com/office/drawing/2014/main" id="{42226044-1BB6-12C9-3DBF-3335C2B683C6}"/>
                </a:ext>
              </a:extLst>
            </p:cNvPr>
            <p:cNvSpPr txBox="1"/>
            <p:nvPr/>
          </p:nvSpPr>
          <p:spPr>
            <a:xfrm>
              <a:off x="4135532"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11</a:t>
              </a:r>
              <a:endParaRPr lang="en-GB" sz="1000" kern="0" dirty="0">
                <a:solidFill>
                  <a:prstClr val="black"/>
                </a:solidFill>
                <a:latin typeface="Arial Narrow" panose="020B0606020202030204" pitchFamily="34" charset="0"/>
              </a:endParaRPr>
            </a:p>
          </p:txBody>
        </p:sp>
        <p:sp>
          <p:nvSpPr>
            <p:cNvPr id="199" name="CuadroTexto 198">
              <a:extLst>
                <a:ext uri="{FF2B5EF4-FFF2-40B4-BE49-F238E27FC236}">
                  <a16:creationId xmlns:a16="http://schemas.microsoft.com/office/drawing/2014/main" id="{AA81BD45-FD09-8A6D-4252-1B8C251FE91B}"/>
                </a:ext>
              </a:extLst>
            </p:cNvPr>
            <p:cNvSpPr txBox="1"/>
            <p:nvPr/>
          </p:nvSpPr>
          <p:spPr>
            <a:xfrm>
              <a:off x="5503777" y="3140831"/>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20</a:t>
              </a:r>
              <a:endParaRPr lang="en-GB" sz="1000" kern="0" dirty="0">
                <a:solidFill>
                  <a:prstClr val="black"/>
                </a:solidFill>
                <a:latin typeface="Arial Narrow" panose="020B0606020202030204" pitchFamily="34" charset="0"/>
              </a:endParaRPr>
            </a:p>
          </p:txBody>
        </p:sp>
        <p:sp>
          <p:nvSpPr>
            <p:cNvPr id="200" name="CuadroTexto 199">
              <a:extLst>
                <a:ext uri="{FF2B5EF4-FFF2-40B4-BE49-F238E27FC236}">
                  <a16:creationId xmlns:a16="http://schemas.microsoft.com/office/drawing/2014/main" id="{41A0D831-05D6-9E05-4C27-740556749852}"/>
                </a:ext>
              </a:extLst>
            </p:cNvPr>
            <p:cNvSpPr txBox="1"/>
            <p:nvPr/>
          </p:nvSpPr>
          <p:spPr>
            <a:xfrm>
              <a:off x="5351397"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19</a:t>
              </a:r>
              <a:endParaRPr lang="en-GB" sz="1000" kern="0" dirty="0">
                <a:solidFill>
                  <a:prstClr val="black"/>
                </a:solidFill>
                <a:latin typeface="Arial Narrow" panose="020B0606020202030204" pitchFamily="34" charset="0"/>
              </a:endParaRPr>
            </a:p>
          </p:txBody>
        </p:sp>
        <p:sp>
          <p:nvSpPr>
            <p:cNvPr id="201" name="CuadroTexto 200">
              <a:extLst>
                <a:ext uri="{FF2B5EF4-FFF2-40B4-BE49-F238E27FC236}">
                  <a16:creationId xmlns:a16="http://schemas.microsoft.com/office/drawing/2014/main" id="{2911EF2C-C68B-0392-1D4C-8F7CDA1E859C}"/>
                </a:ext>
              </a:extLst>
            </p:cNvPr>
            <p:cNvSpPr txBox="1"/>
            <p:nvPr/>
          </p:nvSpPr>
          <p:spPr>
            <a:xfrm>
              <a:off x="5200605" y="3140831"/>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18</a:t>
              </a:r>
              <a:endParaRPr lang="en-GB" sz="1000" kern="0" dirty="0">
                <a:solidFill>
                  <a:prstClr val="black"/>
                </a:solidFill>
                <a:latin typeface="Arial Narrow" panose="020B0606020202030204" pitchFamily="34" charset="0"/>
              </a:endParaRPr>
            </a:p>
          </p:txBody>
        </p:sp>
        <p:sp>
          <p:nvSpPr>
            <p:cNvPr id="202" name="CuadroTexto 201">
              <a:extLst>
                <a:ext uri="{FF2B5EF4-FFF2-40B4-BE49-F238E27FC236}">
                  <a16:creationId xmlns:a16="http://schemas.microsoft.com/office/drawing/2014/main" id="{F3A922CA-7344-EF80-CF9E-AB55409A97AD}"/>
                </a:ext>
              </a:extLst>
            </p:cNvPr>
            <p:cNvSpPr txBox="1"/>
            <p:nvPr/>
          </p:nvSpPr>
          <p:spPr>
            <a:xfrm>
              <a:off x="5048225"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17</a:t>
              </a:r>
              <a:endParaRPr lang="en-GB" sz="1000" kern="0" dirty="0">
                <a:solidFill>
                  <a:prstClr val="black"/>
                </a:solidFill>
                <a:latin typeface="Arial Narrow" panose="020B0606020202030204" pitchFamily="34" charset="0"/>
              </a:endParaRPr>
            </a:p>
          </p:txBody>
        </p:sp>
        <p:sp>
          <p:nvSpPr>
            <p:cNvPr id="203" name="CuadroTexto 202">
              <a:extLst>
                <a:ext uri="{FF2B5EF4-FFF2-40B4-BE49-F238E27FC236}">
                  <a16:creationId xmlns:a16="http://schemas.microsoft.com/office/drawing/2014/main" id="{ABCBF279-A562-AD92-0DD1-0EF8A91ABDA0}"/>
                </a:ext>
              </a:extLst>
            </p:cNvPr>
            <p:cNvSpPr txBox="1"/>
            <p:nvPr/>
          </p:nvSpPr>
          <p:spPr>
            <a:xfrm>
              <a:off x="4895845" y="3140831"/>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16</a:t>
              </a:r>
              <a:endParaRPr lang="en-GB" sz="1000" kern="0" dirty="0">
                <a:solidFill>
                  <a:prstClr val="black"/>
                </a:solidFill>
                <a:latin typeface="Arial Narrow" panose="020B0606020202030204" pitchFamily="34" charset="0"/>
              </a:endParaRPr>
            </a:p>
          </p:txBody>
        </p:sp>
        <p:sp>
          <p:nvSpPr>
            <p:cNvPr id="204" name="CuadroTexto 203">
              <a:extLst>
                <a:ext uri="{FF2B5EF4-FFF2-40B4-BE49-F238E27FC236}">
                  <a16:creationId xmlns:a16="http://schemas.microsoft.com/office/drawing/2014/main" id="{EBE5EFFE-CD95-C0BC-F66F-AEAC355ABF0C}"/>
                </a:ext>
              </a:extLst>
            </p:cNvPr>
            <p:cNvSpPr txBox="1"/>
            <p:nvPr/>
          </p:nvSpPr>
          <p:spPr>
            <a:xfrm>
              <a:off x="3224427" y="3140831"/>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5</a:t>
              </a:r>
              <a:endParaRPr lang="en-GB" sz="1000" kern="0" dirty="0">
                <a:solidFill>
                  <a:prstClr val="white"/>
                </a:solidFill>
                <a:latin typeface="Arial Narrow" panose="020B0606020202030204" pitchFamily="34" charset="0"/>
              </a:endParaRPr>
            </a:p>
          </p:txBody>
        </p:sp>
        <p:sp>
          <p:nvSpPr>
            <p:cNvPr id="205" name="CuadroTexto 204">
              <a:extLst>
                <a:ext uri="{FF2B5EF4-FFF2-40B4-BE49-F238E27FC236}">
                  <a16:creationId xmlns:a16="http://schemas.microsoft.com/office/drawing/2014/main" id="{9E962B10-8460-BA67-663A-46D62ABE3A46}"/>
                </a:ext>
              </a:extLst>
            </p:cNvPr>
            <p:cNvSpPr txBox="1"/>
            <p:nvPr/>
          </p:nvSpPr>
          <p:spPr>
            <a:xfrm>
              <a:off x="3072047" y="3140831"/>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4</a:t>
              </a:r>
              <a:endParaRPr lang="en-GB" sz="1000" kern="0" dirty="0">
                <a:solidFill>
                  <a:prstClr val="white"/>
                </a:solidFill>
                <a:latin typeface="Arial Narrow" panose="020B0606020202030204" pitchFamily="34" charset="0"/>
              </a:endParaRPr>
            </a:p>
          </p:txBody>
        </p:sp>
        <p:sp>
          <p:nvSpPr>
            <p:cNvPr id="206" name="CuadroTexto 205">
              <a:extLst>
                <a:ext uri="{FF2B5EF4-FFF2-40B4-BE49-F238E27FC236}">
                  <a16:creationId xmlns:a16="http://schemas.microsoft.com/office/drawing/2014/main" id="{F85293E7-392F-5154-90AA-1527503446D9}"/>
                </a:ext>
              </a:extLst>
            </p:cNvPr>
            <p:cNvSpPr txBox="1"/>
            <p:nvPr/>
          </p:nvSpPr>
          <p:spPr>
            <a:xfrm>
              <a:off x="2921255" y="3140831"/>
              <a:ext cx="150792"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3</a:t>
              </a:r>
              <a:endParaRPr lang="en-GB" sz="1000" kern="0" dirty="0">
                <a:solidFill>
                  <a:prstClr val="white"/>
                </a:solidFill>
                <a:latin typeface="Arial Narrow" panose="020B0606020202030204" pitchFamily="34" charset="0"/>
              </a:endParaRPr>
            </a:p>
          </p:txBody>
        </p:sp>
        <p:sp>
          <p:nvSpPr>
            <p:cNvPr id="207" name="CuadroTexto 206">
              <a:extLst>
                <a:ext uri="{FF2B5EF4-FFF2-40B4-BE49-F238E27FC236}">
                  <a16:creationId xmlns:a16="http://schemas.microsoft.com/office/drawing/2014/main" id="{7CDE1983-6FC2-6A05-4CF6-EC05413BDA9A}"/>
                </a:ext>
              </a:extLst>
            </p:cNvPr>
            <p:cNvSpPr txBox="1"/>
            <p:nvPr/>
          </p:nvSpPr>
          <p:spPr>
            <a:xfrm>
              <a:off x="2768875" y="3140831"/>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2</a:t>
              </a:r>
              <a:endParaRPr lang="en-GB" sz="1000" kern="0" dirty="0">
                <a:solidFill>
                  <a:prstClr val="white"/>
                </a:solidFill>
                <a:latin typeface="Arial Narrow" panose="020B0606020202030204" pitchFamily="34" charset="0"/>
              </a:endParaRPr>
            </a:p>
          </p:txBody>
        </p:sp>
        <p:sp>
          <p:nvSpPr>
            <p:cNvPr id="208" name="CuadroTexto 207">
              <a:extLst>
                <a:ext uri="{FF2B5EF4-FFF2-40B4-BE49-F238E27FC236}">
                  <a16:creationId xmlns:a16="http://schemas.microsoft.com/office/drawing/2014/main" id="{2CBE1A8E-CDF0-A44E-150C-CD3EB8BB898B}"/>
                </a:ext>
              </a:extLst>
            </p:cNvPr>
            <p:cNvSpPr txBox="1"/>
            <p:nvPr/>
          </p:nvSpPr>
          <p:spPr>
            <a:xfrm>
              <a:off x="2616495" y="3140831"/>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1</a:t>
              </a:r>
              <a:endParaRPr lang="en-GB" sz="1000" kern="0" dirty="0">
                <a:solidFill>
                  <a:prstClr val="white"/>
                </a:solidFill>
                <a:latin typeface="Arial Narrow" panose="020B0606020202030204" pitchFamily="34" charset="0"/>
              </a:endParaRPr>
            </a:p>
          </p:txBody>
        </p:sp>
        <p:sp>
          <p:nvSpPr>
            <p:cNvPr id="209" name="CuadroTexto 208">
              <a:extLst>
                <a:ext uri="{FF2B5EF4-FFF2-40B4-BE49-F238E27FC236}">
                  <a16:creationId xmlns:a16="http://schemas.microsoft.com/office/drawing/2014/main" id="{79DDC5D2-E618-A41C-6C58-FA63EB83F0A7}"/>
                </a:ext>
              </a:extLst>
            </p:cNvPr>
            <p:cNvSpPr txBox="1"/>
            <p:nvPr/>
          </p:nvSpPr>
          <p:spPr>
            <a:xfrm>
              <a:off x="3983152"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10</a:t>
              </a:r>
              <a:endParaRPr lang="en-GB" sz="1000" b="1" kern="0" dirty="0">
                <a:solidFill>
                  <a:prstClr val="black"/>
                </a:solidFill>
                <a:latin typeface="Arial Narrow" panose="020B0606020202030204" pitchFamily="34" charset="0"/>
              </a:endParaRPr>
            </a:p>
          </p:txBody>
        </p:sp>
        <p:sp>
          <p:nvSpPr>
            <p:cNvPr id="210" name="CuadroTexto 209">
              <a:extLst>
                <a:ext uri="{FF2B5EF4-FFF2-40B4-BE49-F238E27FC236}">
                  <a16:creationId xmlns:a16="http://schemas.microsoft.com/office/drawing/2014/main" id="{7812AEA7-8926-DAC2-9860-2544BB50A1D5}"/>
                </a:ext>
              </a:extLst>
            </p:cNvPr>
            <p:cNvSpPr txBox="1"/>
            <p:nvPr/>
          </p:nvSpPr>
          <p:spPr>
            <a:xfrm>
              <a:off x="3832360" y="3140831"/>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9</a:t>
              </a:r>
              <a:endParaRPr lang="en-GB" sz="1000" kern="0" dirty="0">
                <a:solidFill>
                  <a:prstClr val="black"/>
                </a:solidFill>
                <a:latin typeface="Arial Narrow" panose="020B0606020202030204" pitchFamily="34" charset="0"/>
              </a:endParaRPr>
            </a:p>
          </p:txBody>
        </p:sp>
        <p:sp>
          <p:nvSpPr>
            <p:cNvPr id="211" name="CuadroTexto 210">
              <a:extLst>
                <a:ext uri="{FF2B5EF4-FFF2-40B4-BE49-F238E27FC236}">
                  <a16:creationId xmlns:a16="http://schemas.microsoft.com/office/drawing/2014/main" id="{C1183D2F-0FD1-E122-06D7-BD9FC65D44E1}"/>
                </a:ext>
              </a:extLst>
            </p:cNvPr>
            <p:cNvSpPr txBox="1"/>
            <p:nvPr/>
          </p:nvSpPr>
          <p:spPr>
            <a:xfrm>
              <a:off x="3679980"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8</a:t>
              </a:r>
              <a:endParaRPr lang="en-GB" sz="1000" kern="0" dirty="0">
                <a:solidFill>
                  <a:prstClr val="black"/>
                </a:solidFill>
                <a:latin typeface="Arial Narrow" panose="020B0606020202030204" pitchFamily="34" charset="0"/>
              </a:endParaRPr>
            </a:p>
          </p:txBody>
        </p:sp>
        <p:sp>
          <p:nvSpPr>
            <p:cNvPr id="212" name="CuadroTexto 211">
              <a:extLst>
                <a:ext uri="{FF2B5EF4-FFF2-40B4-BE49-F238E27FC236}">
                  <a16:creationId xmlns:a16="http://schemas.microsoft.com/office/drawing/2014/main" id="{8817F79C-7E6F-0ADA-D9DC-194333A0D8F4}"/>
                </a:ext>
              </a:extLst>
            </p:cNvPr>
            <p:cNvSpPr txBox="1"/>
            <p:nvPr/>
          </p:nvSpPr>
          <p:spPr>
            <a:xfrm>
              <a:off x="3529187" y="3140831"/>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7</a:t>
              </a:r>
              <a:endParaRPr lang="en-GB" sz="1000" kern="0" dirty="0">
                <a:solidFill>
                  <a:prstClr val="black"/>
                </a:solidFill>
                <a:latin typeface="Arial Narrow" panose="020B0606020202030204" pitchFamily="34" charset="0"/>
              </a:endParaRPr>
            </a:p>
          </p:txBody>
        </p:sp>
        <p:sp>
          <p:nvSpPr>
            <p:cNvPr id="213" name="CuadroTexto 212">
              <a:extLst>
                <a:ext uri="{FF2B5EF4-FFF2-40B4-BE49-F238E27FC236}">
                  <a16:creationId xmlns:a16="http://schemas.microsoft.com/office/drawing/2014/main" id="{367D6984-75D5-4279-FBDC-51B747102409}"/>
                </a:ext>
              </a:extLst>
            </p:cNvPr>
            <p:cNvSpPr txBox="1"/>
            <p:nvPr/>
          </p:nvSpPr>
          <p:spPr>
            <a:xfrm>
              <a:off x="3376807" y="3140831"/>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6</a:t>
              </a:r>
              <a:endParaRPr lang="en-GB" sz="1000" kern="0" dirty="0">
                <a:solidFill>
                  <a:prstClr val="black"/>
                </a:solidFill>
                <a:latin typeface="Arial Narrow" panose="020B0606020202030204" pitchFamily="34" charset="0"/>
              </a:endParaRPr>
            </a:p>
          </p:txBody>
        </p:sp>
        <p:sp>
          <p:nvSpPr>
            <p:cNvPr id="214" name="CuadroTexto 213">
              <a:extLst>
                <a:ext uri="{FF2B5EF4-FFF2-40B4-BE49-F238E27FC236}">
                  <a16:creationId xmlns:a16="http://schemas.microsoft.com/office/drawing/2014/main" id="{E6AD93DE-078D-CCA4-FA67-8279F370E11C}"/>
                </a:ext>
              </a:extLst>
            </p:cNvPr>
            <p:cNvSpPr txBox="1"/>
            <p:nvPr/>
          </p:nvSpPr>
          <p:spPr>
            <a:xfrm>
              <a:off x="6262502" y="3140831"/>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1</a:t>
              </a:r>
              <a:endParaRPr lang="en-GB" sz="1000" kern="0" dirty="0">
                <a:solidFill>
                  <a:prstClr val="white"/>
                </a:solidFill>
                <a:latin typeface="Arial Narrow" panose="020B0606020202030204" pitchFamily="34" charset="0"/>
              </a:endParaRPr>
            </a:p>
          </p:txBody>
        </p:sp>
        <p:sp>
          <p:nvSpPr>
            <p:cNvPr id="215" name="CuadroTexto 214">
              <a:extLst>
                <a:ext uri="{FF2B5EF4-FFF2-40B4-BE49-F238E27FC236}">
                  <a16:creationId xmlns:a16="http://schemas.microsoft.com/office/drawing/2014/main" id="{DFD351EF-2D7F-9BF1-8B0C-F52FF484EABE}"/>
                </a:ext>
              </a:extLst>
            </p:cNvPr>
            <p:cNvSpPr txBox="1"/>
            <p:nvPr/>
          </p:nvSpPr>
          <p:spPr>
            <a:xfrm>
              <a:off x="6111709" y="3140831"/>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24</a:t>
              </a:r>
              <a:endParaRPr lang="en-GB" sz="1000" kern="0" dirty="0">
                <a:solidFill>
                  <a:prstClr val="black"/>
                </a:solidFill>
                <a:latin typeface="Arial Narrow" panose="020B0606020202030204" pitchFamily="34" charset="0"/>
              </a:endParaRPr>
            </a:p>
          </p:txBody>
        </p:sp>
        <p:sp>
          <p:nvSpPr>
            <p:cNvPr id="216" name="CuadroTexto 215">
              <a:extLst>
                <a:ext uri="{FF2B5EF4-FFF2-40B4-BE49-F238E27FC236}">
                  <a16:creationId xmlns:a16="http://schemas.microsoft.com/office/drawing/2014/main" id="{895D7F5C-A8F4-8C6F-E1FD-0C0F5999D8C4}"/>
                </a:ext>
              </a:extLst>
            </p:cNvPr>
            <p:cNvSpPr txBox="1"/>
            <p:nvPr/>
          </p:nvSpPr>
          <p:spPr>
            <a:xfrm>
              <a:off x="5959330"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23</a:t>
              </a:r>
              <a:endParaRPr lang="en-GB" sz="1000" kern="0" dirty="0">
                <a:solidFill>
                  <a:prstClr val="black"/>
                </a:solidFill>
                <a:latin typeface="Arial Narrow" panose="020B0606020202030204" pitchFamily="34" charset="0"/>
              </a:endParaRPr>
            </a:p>
          </p:txBody>
        </p:sp>
        <p:sp>
          <p:nvSpPr>
            <p:cNvPr id="217" name="CuadroTexto 216">
              <a:extLst>
                <a:ext uri="{FF2B5EF4-FFF2-40B4-BE49-F238E27FC236}">
                  <a16:creationId xmlns:a16="http://schemas.microsoft.com/office/drawing/2014/main" id="{3D1FF740-1746-467E-5C9E-7398273A036F}"/>
                </a:ext>
              </a:extLst>
            </p:cNvPr>
            <p:cNvSpPr txBox="1"/>
            <p:nvPr/>
          </p:nvSpPr>
          <p:spPr>
            <a:xfrm>
              <a:off x="5806950"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22</a:t>
              </a:r>
              <a:endParaRPr lang="en-GB" sz="1000" kern="0" dirty="0">
                <a:solidFill>
                  <a:prstClr val="black"/>
                </a:solidFill>
                <a:latin typeface="Arial Narrow" panose="020B0606020202030204" pitchFamily="34" charset="0"/>
              </a:endParaRPr>
            </a:p>
          </p:txBody>
        </p:sp>
        <p:sp>
          <p:nvSpPr>
            <p:cNvPr id="218" name="CuadroTexto 217">
              <a:extLst>
                <a:ext uri="{FF2B5EF4-FFF2-40B4-BE49-F238E27FC236}">
                  <a16:creationId xmlns:a16="http://schemas.microsoft.com/office/drawing/2014/main" id="{985CA200-64DC-B871-CDEC-24E5E7F0A670}"/>
                </a:ext>
              </a:extLst>
            </p:cNvPr>
            <p:cNvSpPr txBox="1"/>
            <p:nvPr/>
          </p:nvSpPr>
          <p:spPr>
            <a:xfrm>
              <a:off x="5654570" y="3140831"/>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21</a:t>
              </a:r>
              <a:endParaRPr lang="en-GB" sz="1000" kern="0" dirty="0">
                <a:solidFill>
                  <a:prstClr val="black"/>
                </a:solidFill>
                <a:latin typeface="Arial Narrow" panose="020B0606020202030204" pitchFamily="34" charset="0"/>
              </a:endParaRPr>
            </a:p>
          </p:txBody>
        </p:sp>
        <p:sp>
          <p:nvSpPr>
            <p:cNvPr id="219" name="CuadroTexto 218">
              <a:extLst>
                <a:ext uri="{FF2B5EF4-FFF2-40B4-BE49-F238E27FC236}">
                  <a16:creationId xmlns:a16="http://schemas.microsoft.com/office/drawing/2014/main" id="{8F4870CC-7256-E459-1B70-75D5C5430BB6}"/>
                </a:ext>
              </a:extLst>
            </p:cNvPr>
            <p:cNvSpPr txBox="1"/>
            <p:nvPr/>
          </p:nvSpPr>
          <p:spPr>
            <a:xfrm>
              <a:off x="6870434" y="3140831"/>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5</a:t>
              </a:r>
              <a:endParaRPr lang="en-GB" sz="1000" kern="0" dirty="0">
                <a:solidFill>
                  <a:prstClr val="white"/>
                </a:solidFill>
                <a:latin typeface="Arial Narrow" panose="020B0606020202030204" pitchFamily="34" charset="0"/>
              </a:endParaRPr>
            </a:p>
          </p:txBody>
        </p:sp>
        <p:sp>
          <p:nvSpPr>
            <p:cNvPr id="220" name="CuadroTexto 219">
              <a:extLst>
                <a:ext uri="{FF2B5EF4-FFF2-40B4-BE49-F238E27FC236}">
                  <a16:creationId xmlns:a16="http://schemas.microsoft.com/office/drawing/2014/main" id="{ECB9631E-3686-8525-F56E-618D1C76FFA6}"/>
                </a:ext>
              </a:extLst>
            </p:cNvPr>
            <p:cNvSpPr txBox="1"/>
            <p:nvPr/>
          </p:nvSpPr>
          <p:spPr>
            <a:xfrm>
              <a:off x="6718054" y="3140831"/>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4</a:t>
              </a:r>
              <a:endParaRPr lang="en-GB" sz="1000" kern="0" dirty="0">
                <a:solidFill>
                  <a:prstClr val="white"/>
                </a:solidFill>
                <a:latin typeface="Arial Narrow" panose="020B0606020202030204" pitchFamily="34" charset="0"/>
              </a:endParaRPr>
            </a:p>
          </p:txBody>
        </p:sp>
        <p:sp>
          <p:nvSpPr>
            <p:cNvPr id="221" name="CuadroTexto 220">
              <a:extLst>
                <a:ext uri="{FF2B5EF4-FFF2-40B4-BE49-F238E27FC236}">
                  <a16:creationId xmlns:a16="http://schemas.microsoft.com/office/drawing/2014/main" id="{BDA15E43-AC92-FECC-BBC5-E6D892EF9216}"/>
                </a:ext>
              </a:extLst>
            </p:cNvPr>
            <p:cNvSpPr txBox="1"/>
            <p:nvPr/>
          </p:nvSpPr>
          <p:spPr>
            <a:xfrm>
              <a:off x="6567261" y="3140831"/>
              <a:ext cx="150793"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3</a:t>
              </a:r>
              <a:endParaRPr lang="en-GB" sz="1000" kern="0" dirty="0">
                <a:solidFill>
                  <a:prstClr val="white"/>
                </a:solidFill>
                <a:latin typeface="Arial Narrow" panose="020B0606020202030204" pitchFamily="34" charset="0"/>
              </a:endParaRPr>
            </a:p>
          </p:txBody>
        </p:sp>
        <p:sp>
          <p:nvSpPr>
            <p:cNvPr id="222" name="CuadroTexto 221">
              <a:extLst>
                <a:ext uri="{FF2B5EF4-FFF2-40B4-BE49-F238E27FC236}">
                  <a16:creationId xmlns:a16="http://schemas.microsoft.com/office/drawing/2014/main" id="{98D63395-6817-1940-48AC-FEA36124E6AF}"/>
                </a:ext>
              </a:extLst>
            </p:cNvPr>
            <p:cNvSpPr txBox="1"/>
            <p:nvPr/>
          </p:nvSpPr>
          <p:spPr>
            <a:xfrm>
              <a:off x="6414881" y="3140831"/>
              <a:ext cx="150793"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2</a:t>
              </a:r>
              <a:endParaRPr lang="en-GB" sz="1000" kern="0" dirty="0">
                <a:solidFill>
                  <a:prstClr val="white"/>
                </a:solidFill>
                <a:latin typeface="Arial Narrow" panose="020B0606020202030204" pitchFamily="34" charset="0"/>
              </a:endParaRPr>
            </a:p>
          </p:txBody>
        </p:sp>
        <p:sp>
          <p:nvSpPr>
            <p:cNvPr id="223" name="CuadroTexto 222">
              <a:extLst>
                <a:ext uri="{FF2B5EF4-FFF2-40B4-BE49-F238E27FC236}">
                  <a16:creationId xmlns:a16="http://schemas.microsoft.com/office/drawing/2014/main" id="{1342998F-9E2F-73EB-7D8E-A3B17CD20E8A}"/>
                </a:ext>
              </a:extLst>
            </p:cNvPr>
            <p:cNvSpPr txBox="1"/>
            <p:nvPr/>
          </p:nvSpPr>
          <p:spPr>
            <a:xfrm>
              <a:off x="4137120" y="2207386"/>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15</a:t>
              </a:r>
              <a:endParaRPr lang="en-GB" sz="1000" kern="0" dirty="0">
                <a:solidFill>
                  <a:prstClr val="black"/>
                </a:solidFill>
                <a:latin typeface="Arial Narrow" panose="020B0606020202030204" pitchFamily="34" charset="0"/>
              </a:endParaRPr>
            </a:p>
          </p:txBody>
        </p:sp>
        <p:sp>
          <p:nvSpPr>
            <p:cNvPr id="224" name="CuadroTexto 223">
              <a:extLst>
                <a:ext uri="{FF2B5EF4-FFF2-40B4-BE49-F238E27FC236}">
                  <a16:creationId xmlns:a16="http://schemas.microsoft.com/office/drawing/2014/main" id="{56C95004-74F5-3407-09C5-CBE1167A6E63}"/>
                </a:ext>
              </a:extLst>
            </p:cNvPr>
            <p:cNvSpPr txBox="1"/>
            <p:nvPr/>
          </p:nvSpPr>
          <p:spPr>
            <a:xfrm>
              <a:off x="3984740"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14</a:t>
              </a:r>
              <a:endParaRPr lang="en-GB" sz="1000" b="1" kern="0" dirty="0">
                <a:solidFill>
                  <a:prstClr val="black"/>
                </a:solidFill>
                <a:latin typeface="Arial Narrow" panose="020B0606020202030204" pitchFamily="34" charset="0"/>
              </a:endParaRPr>
            </a:p>
          </p:txBody>
        </p:sp>
        <p:sp>
          <p:nvSpPr>
            <p:cNvPr id="225" name="CuadroTexto 224">
              <a:extLst>
                <a:ext uri="{FF2B5EF4-FFF2-40B4-BE49-F238E27FC236}">
                  <a16:creationId xmlns:a16="http://schemas.microsoft.com/office/drawing/2014/main" id="{BEF8399D-A34E-5AB9-9667-C43370E1D0A1}"/>
                </a:ext>
              </a:extLst>
            </p:cNvPr>
            <p:cNvSpPr txBox="1"/>
            <p:nvPr/>
          </p:nvSpPr>
          <p:spPr>
            <a:xfrm>
              <a:off x="3832360"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13</a:t>
              </a:r>
              <a:endParaRPr lang="en-GB" sz="1000" kern="0" dirty="0">
                <a:solidFill>
                  <a:prstClr val="black"/>
                </a:solidFill>
                <a:latin typeface="Arial Narrow" panose="020B0606020202030204" pitchFamily="34" charset="0"/>
              </a:endParaRPr>
            </a:p>
          </p:txBody>
        </p:sp>
        <p:sp>
          <p:nvSpPr>
            <p:cNvPr id="226" name="CuadroTexto 225">
              <a:extLst>
                <a:ext uri="{FF2B5EF4-FFF2-40B4-BE49-F238E27FC236}">
                  <a16:creationId xmlns:a16="http://schemas.microsoft.com/office/drawing/2014/main" id="{CBAB356F-0009-6981-F99F-AAFFB7E93E45}"/>
                </a:ext>
              </a:extLst>
            </p:cNvPr>
            <p:cNvSpPr txBox="1"/>
            <p:nvPr/>
          </p:nvSpPr>
          <p:spPr>
            <a:xfrm>
              <a:off x="3681567" y="2207386"/>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12</a:t>
              </a:r>
              <a:endParaRPr lang="en-GB" sz="1000" kern="0" dirty="0">
                <a:solidFill>
                  <a:prstClr val="black"/>
                </a:solidFill>
                <a:latin typeface="Arial Narrow" panose="020B0606020202030204" pitchFamily="34" charset="0"/>
              </a:endParaRPr>
            </a:p>
          </p:txBody>
        </p:sp>
        <p:sp>
          <p:nvSpPr>
            <p:cNvPr id="227" name="CuadroTexto 226">
              <a:extLst>
                <a:ext uri="{FF2B5EF4-FFF2-40B4-BE49-F238E27FC236}">
                  <a16:creationId xmlns:a16="http://schemas.microsoft.com/office/drawing/2014/main" id="{8BB1BDAC-8D29-C91A-1E52-66A912D9E408}"/>
                </a:ext>
              </a:extLst>
            </p:cNvPr>
            <p:cNvSpPr txBox="1"/>
            <p:nvPr/>
          </p:nvSpPr>
          <p:spPr>
            <a:xfrm>
              <a:off x="3529187" y="2207386"/>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11</a:t>
              </a:r>
              <a:endParaRPr lang="en-GB" sz="1000" kern="0" dirty="0">
                <a:solidFill>
                  <a:prstClr val="black"/>
                </a:solidFill>
                <a:latin typeface="Arial Narrow" panose="020B0606020202030204" pitchFamily="34" charset="0"/>
              </a:endParaRPr>
            </a:p>
          </p:txBody>
        </p:sp>
        <p:sp>
          <p:nvSpPr>
            <p:cNvPr id="228" name="CuadroTexto 227">
              <a:extLst>
                <a:ext uri="{FF2B5EF4-FFF2-40B4-BE49-F238E27FC236}">
                  <a16:creationId xmlns:a16="http://schemas.microsoft.com/office/drawing/2014/main" id="{49FCC0E5-221E-1650-CAA8-EC758408712D}"/>
                </a:ext>
              </a:extLst>
            </p:cNvPr>
            <p:cNvSpPr txBox="1"/>
            <p:nvPr/>
          </p:nvSpPr>
          <p:spPr>
            <a:xfrm>
              <a:off x="4895845"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20</a:t>
              </a:r>
              <a:endParaRPr lang="en-GB" sz="1000" kern="0" dirty="0">
                <a:solidFill>
                  <a:prstClr val="black"/>
                </a:solidFill>
                <a:latin typeface="Arial Narrow" panose="020B0606020202030204" pitchFamily="34" charset="0"/>
              </a:endParaRPr>
            </a:p>
          </p:txBody>
        </p:sp>
        <p:sp>
          <p:nvSpPr>
            <p:cNvPr id="229" name="CuadroTexto 228">
              <a:extLst>
                <a:ext uri="{FF2B5EF4-FFF2-40B4-BE49-F238E27FC236}">
                  <a16:creationId xmlns:a16="http://schemas.microsoft.com/office/drawing/2014/main" id="{DC65B408-E95D-7C82-C676-3A34DAE44408}"/>
                </a:ext>
              </a:extLst>
            </p:cNvPr>
            <p:cNvSpPr txBox="1"/>
            <p:nvPr/>
          </p:nvSpPr>
          <p:spPr>
            <a:xfrm>
              <a:off x="4743465"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19</a:t>
              </a:r>
              <a:endParaRPr lang="en-GB" sz="1000" kern="0" dirty="0">
                <a:solidFill>
                  <a:prstClr val="black"/>
                </a:solidFill>
                <a:latin typeface="Arial Narrow" panose="020B0606020202030204" pitchFamily="34" charset="0"/>
              </a:endParaRPr>
            </a:p>
          </p:txBody>
        </p:sp>
        <p:sp>
          <p:nvSpPr>
            <p:cNvPr id="230" name="CuadroTexto 229">
              <a:extLst>
                <a:ext uri="{FF2B5EF4-FFF2-40B4-BE49-F238E27FC236}">
                  <a16:creationId xmlns:a16="http://schemas.microsoft.com/office/drawing/2014/main" id="{264F4E0F-5945-6260-9BC3-3D13E629CDF4}"/>
                </a:ext>
              </a:extLst>
            </p:cNvPr>
            <p:cNvSpPr txBox="1"/>
            <p:nvPr/>
          </p:nvSpPr>
          <p:spPr>
            <a:xfrm>
              <a:off x="4592672" y="2207386"/>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18</a:t>
              </a:r>
              <a:endParaRPr lang="en-GB" sz="1000" kern="0" dirty="0">
                <a:solidFill>
                  <a:prstClr val="black"/>
                </a:solidFill>
                <a:latin typeface="Arial Narrow" panose="020B0606020202030204" pitchFamily="34" charset="0"/>
              </a:endParaRPr>
            </a:p>
          </p:txBody>
        </p:sp>
        <p:sp>
          <p:nvSpPr>
            <p:cNvPr id="231" name="CuadroTexto 230">
              <a:extLst>
                <a:ext uri="{FF2B5EF4-FFF2-40B4-BE49-F238E27FC236}">
                  <a16:creationId xmlns:a16="http://schemas.microsoft.com/office/drawing/2014/main" id="{30869812-D926-EDD9-C85F-FB7224F54B2C}"/>
                </a:ext>
              </a:extLst>
            </p:cNvPr>
            <p:cNvSpPr txBox="1"/>
            <p:nvPr/>
          </p:nvSpPr>
          <p:spPr>
            <a:xfrm>
              <a:off x="4440292"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17</a:t>
              </a:r>
              <a:endParaRPr lang="en-GB" sz="1000" kern="0" dirty="0">
                <a:solidFill>
                  <a:prstClr val="black"/>
                </a:solidFill>
                <a:latin typeface="Arial Narrow" panose="020B0606020202030204" pitchFamily="34" charset="0"/>
              </a:endParaRPr>
            </a:p>
          </p:txBody>
        </p:sp>
        <p:sp>
          <p:nvSpPr>
            <p:cNvPr id="232" name="CuadroTexto 231">
              <a:extLst>
                <a:ext uri="{FF2B5EF4-FFF2-40B4-BE49-F238E27FC236}">
                  <a16:creationId xmlns:a16="http://schemas.microsoft.com/office/drawing/2014/main" id="{DC6AD77E-1093-1BED-B39B-F45C3D3C373D}"/>
                </a:ext>
              </a:extLst>
            </p:cNvPr>
            <p:cNvSpPr txBox="1"/>
            <p:nvPr/>
          </p:nvSpPr>
          <p:spPr>
            <a:xfrm>
              <a:off x="4287912"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16</a:t>
              </a:r>
              <a:endParaRPr lang="en-GB" sz="1000" kern="0" dirty="0">
                <a:solidFill>
                  <a:prstClr val="black"/>
                </a:solidFill>
                <a:latin typeface="Arial Narrow" panose="020B0606020202030204" pitchFamily="34" charset="0"/>
              </a:endParaRPr>
            </a:p>
          </p:txBody>
        </p:sp>
        <p:sp>
          <p:nvSpPr>
            <p:cNvPr id="233" name="CuadroTexto 232">
              <a:extLst>
                <a:ext uri="{FF2B5EF4-FFF2-40B4-BE49-F238E27FC236}">
                  <a16:creationId xmlns:a16="http://schemas.microsoft.com/office/drawing/2014/main" id="{24430DA7-7A9F-9431-72C7-06ACB73AD862}"/>
                </a:ext>
              </a:extLst>
            </p:cNvPr>
            <p:cNvSpPr txBox="1"/>
            <p:nvPr/>
          </p:nvSpPr>
          <p:spPr>
            <a:xfrm>
              <a:off x="2616495"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5</a:t>
              </a:r>
              <a:endParaRPr lang="en-GB" sz="1000" kern="0" dirty="0">
                <a:solidFill>
                  <a:prstClr val="black"/>
                </a:solidFill>
                <a:latin typeface="Arial Narrow" panose="020B0606020202030204" pitchFamily="34" charset="0"/>
              </a:endParaRPr>
            </a:p>
          </p:txBody>
        </p:sp>
        <p:sp>
          <p:nvSpPr>
            <p:cNvPr id="234" name="CuadroTexto 233">
              <a:extLst>
                <a:ext uri="{FF2B5EF4-FFF2-40B4-BE49-F238E27FC236}">
                  <a16:creationId xmlns:a16="http://schemas.microsoft.com/office/drawing/2014/main" id="{500886BF-6D50-96A6-CEB8-C1B2B8AFC2B0}"/>
                </a:ext>
              </a:extLst>
            </p:cNvPr>
            <p:cNvSpPr txBox="1"/>
            <p:nvPr/>
          </p:nvSpPr>
          <p:spPr>
            <a:xfrm>
              <a:off x="2465702" y="2207386"/>
              <a:ext cx="150793"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4</a:t>
              </a:r>
              <a:endParaRPr lang="en-GB" sz="1000" kern="0" dirty="0">
                <a:solidFill>
                  <a:prstClr val="white"/>
                </a:solidFill>
                <a:latin typeface="Arial Narrow" panose="020B0606020202030204" pitchFamily="34" charset="0"/>
              </a:endParaRPr>
            </a:p>
          </p:txBody>
        </p:sp>
        <p:sp>
          <p:nvSpPr>
            <p:cNvPr id="235" name="CuadroTexto 234">
              <a:extLst>
                <a:ext uri="{FF2B5EF4-FFF2-40B4-BE49-F238E27FC236}">
                  <a16:creationId xmlns:a16="http://schemas.microsoft.com/office/drawing/2014/main" id="{3FB3B107-B856-698D-EE32-7C3858CBDB8E}"/>
                </a:ext>
              </a:extLst>
            </p:cNvPr>
            <p:cNvSpPr txBox="1"/>
            <p:nvPr/>
          </p:nvSpPr>
          <p:spPr>
            <a:xfrm>
              <a:off x="2313322" y="2207386"/>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3</a:t>
              </a:r>
              <a:endParaRPr lang="en-GB" sz="1000" kern="0" dirty="0">
                <a:solidFill>
                  <a:prstClr val="white"/>
                </a:solidFill>
                <a:latin typeface="Arial Narrow" panose="020B0606020202030204" pitchFamily="34" charset="0"/>
              </a:endParaRPr>
            </a:p>
          </p:txBody>
        </p:sp>
        <p:sp>
          <p:nvSpPr>
            <p:cNvPr id="236" name="CuadroTexto 235">
              <a:extLst>
                <a:ext uri="{FF2B5EF4-FFF2-40B4-BE49-F238E27FC236}">
                  <a16:creationId xmlns:a16="http://schemas.microsoft.com/office/drawing/2014/main" id="{026DC385-1372-189E-73A3-B7A47141F911}"/>
                </a:ext>
              </a:extLst>
            </p:cNvPr>
            <p:cNvSpPr txBox="1"/>
            <p:nvPr/>
          </p:nvSpPr>
          <p:spPr>
            <a:xfrm>
              <a:off x="2160943" y="2207386"/>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2</a:t>
              </a:r>
              <a:endParaRPr lang="en-GB" sz="1000" kern="0" dirty="0">
                <a:solidFill>
                  <a:prstClr val="white"/>
                </a:solidFill>
                <a:latin typeface="Arial Narrow" panose="020B0606020202030204" pitchFamily="34" charset="0"/>
              </a:endParaRPr>
            </a:p>
          </p:txBody>
        </p:sp>
        <p:sp>
          <p:nvSpPr>
            <p:cNvPr id="237" name="CuadroTexto 236">
              <a:extLst>
                <a:ext uri="{FF2B5EF4-FFF2-40B4-BE49-F238E27FC236}">
                  <a16:creationId xmlns:a16="http://schemas.microsoft.com/office/drawing/2014/main" id="{3A6D0BCE-172E-4160-0F67-52147889F6D8}"/>
                </a:ext>
              </a:extLst>
            </p:cNvPr>
            <p:cNvSpPr txBox="1"/>
            <p:nvPr/>
          </p:nvSpPr>
          <p:spPr>
            <a:xfrm>
              <a:off x="2008563" y="2207386"/>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1</a:t>
              </a:r>
              <a:endParaRPr lang="en-GB" sz="1000" kern="0" dirty="0">
                <a:solidFill>
                  <a:prstClr val="white"/>
                </a:solidFill>
                <a:latin typeface="Arial Narrow" panose="020B0606020202030204" pitchFamily="34" charset="0"/>
              </a:endParaRPr>
            </a:p>
          </p:txBody>
        </p:sp>
        <p:sp>
          <p:nvSpPr>
            <p:cNvPr id="238" name="CuadroTexto 237">
              <a:extLst>
                <a:ext uri="{FF2B5EF4-FFF2-40B4-BE49-F238E27FC236}">
                  <a16:creationId xmlns:a16="http://schemas.microsoft.com/office/drawing/2014/main" id="{FEB2E6EB-EC6A-1682-D6E8-BCE12E7A986B}"/>
                </a:ext>
              </a:extLst>
            </p:cNvPr>
            <p:cNvSpPr txBox="1"/>
            <p:nvPr/>
          </p:nvSpPr>
          <p:spPr>
            <a:xfrm>
              <a:off x="3376807" y="2207386"/>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10</a:t>
              </a:r>
              <a:endParaRPr lang="en-GB" sz="1000" kern="0" dirty="0">
                <a:solidFill>
                  <a:prstClr val="black"/>
                </a:solidFill>
                <a:latin typeface="Arial Narrow" panose="020B0606020202030204" pitchFamily="34" charset="0"/>
              </a:endParaRPr>
            </a:p>
          </p:txBody>
        </p:sp>
        <p:sp>
          <p:nvSpPr>
            <p:cNvPr id="239" name="CuadroTexto 238">
              <a:extLst>
                <a:ext uri="{FF2B5EF4-FFF2-40B4-BE49-F238E27FC236}">
                  <a16:creationId xmlns:a16="http://schemas.microsoft.com/office/drawing/2014/main" id="{31AD3C0D-3572-252F-9B3C-DB1A398E4A5F}"/>
                </a:ext>
              </a:extLst>
            </p:cNvPr>
            <p:cNvSpPr txBox="1"/>
            <p:nvPr/>
          </p:nvSpPr>
          <p:spPr>
            <a:xfrm>
              <a:off x="3224427"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9</a:t>
              </a:r>
              <a:endParaRPr lang="en-GB" sz="1000" kern="0" dirty="0">
                <a:solidFill>
                  <a:prstClr val="black"/>
                </a:solidFill>
                <a:latin typeface="Arial Narrow" panose="020B0606020202030204" pitchFamily="34" charset="0"/>
              </a:endParaRPr>
            </a:p>
          </p:txBody>
        </p:sp>
        <p:sp>
          <p:nvSpPr>
            <p:cNvPr id="240" name="CuadroTexto 239">
              <a:extLst>
                <a:ext uri="{FF2B5EF4-FFF2-40B4-BE49-F238E27FC236}">
                  <a16:creationId xmlns:a16="http://schemas.microsoft.com/office/drawing/2014/main" id="{920915C2-DC58-FF80-9DE4-C1E51EF52869}"/>
                </a:ext>
              </a:extLst>
            </p:cNvPr>
            <p:cNvSpPr txBox="1"/>
            <p:nvPr/>
          </p:nvSpPr>
          <p:spPr>
            <a:xfrm>
              <a:off x="3073635" y="2207386"/>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8</a:t>
              </a:r>
              <a:endParaRPr lang="en-GB" sz="1000" kern="0" dirty="0">
                <a:solidFill>
                  <a:prstClr val="black"/>
                </a:solidFill>
                <a:latin typeface="Arial Narrow" panose="020B0606020202030204" pitchFamily="34" charset="0"/>
              </a:endParaRPr>
            </a:p>
          </p:txBody>
        </p:sp>
        <p:sp>
          <p:nvSpPr>
            <p:cNvPr id="241" name="CuadroTexto 240">
              <a:extLst>
                <a:ext uri="{FF2B5EF4-FFF2-40B4-BE49-F238E27FC236}">
                  <a16:creationId xmlns:a16="http://schemas.microsoft.com/office/drawing/2014/main" id="{80B4885B-B40E-930B-A8D1-657A4EB9F135}"/>
                </a:ext>
              </a:extLst>
            </p:cNvPr>
            <p:cNvSpPr txBox="1"/>
            <p:nvPr/>
          </p:nvSpPr>
          <p:spPr>
            <a:xfrm>
              <a:off x="2921255"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7</a:t>
              </a:r>
              <a:endParaRPr lang="en-GB" sz="1000" kern="0" dirty="0">
                <a:solidFill>
                  <a:prstClr val="black"/>
                </a:solidFill>
                <a:latin typeface="Arial Narrow" panose="020B0606020202030204" pitchFamily="34" charset="0"/>
              </a:endParaRPr>
            </a:p>
          </p:txBody>
        </p:sp>
        <p:sp>
          <p:nvSpPr>
            <p:cNvPr id="242" name="CuadroTexto 241">
              <a:extLst>
                <a:ext uri="{FF2B5EF4-FFF2-40B4-BE49-F238E27FC236}">
                  <a16:creationId xmlns:a16="http://schemas.microsoft.com/office/drawing/2014/main" id="{EB0534CE-8D34-7BBB-353D-BB9DB58B544B}"/>
                </a:ext>
              </a:extLst>
            </p:cNvPr>
            <p:cNvSpPr txBox="1"/>
            <p:nvPr/>
          </p:nvSpPr>
          <p:spPr>
            <a:xfrm>
              <a:off x="2768875" y="2207386"/>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6</a:t>
              </a:r>
              <a:endParaRPr lang="en-GB" sz="1000" kern="0" dirty="0">
                <a:solidFill>
                  <a:prstClr val="black"/>
                </a:solidFill>
                <a:latin typeface="Arial Narrow" panose="020B0606020202030204" pitchFamily="34" charset="0"/>
              </a:endParaRPr>
            </a:p>
          </p:txBody>
        </p:sp>
        <p:sp>
          <p:nvSpPr>
            <p:cNvPr id="243" name="CuadroTexto 242">
              <a:extLst>
                <a:ext uri="{FF2B5EF4-FFF2-40B4-BE49-F238E27FC236}">
                  <a16:creationId xmlns:a16="http://schemas.microsoft.com/office/drawing/2014/main" id="{B240CAD7-F59A-977B-4367-C3C6077DB87B}"/>
                </a:ext>
              </a:extLst>
            </p:cNvPr>
            <p:cNvSpPr txBox="1"/>
            <p:nvPr/>
          </p:nvSpPr>
          <p:spPr>
            <a:xfrm>
              <a:off x="5656156" y="2207386"/>
              <a:ext cx="150793"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25</a:t>
              </a:r>
              <a:endParaRPr lang="en-GB" sz="1000" kern="0" dirty="0">
                <a:solidFill>
                  <a:prstClr val="black"/>
                </a:solidFill>
                <a:latin typeface="Arial Narrow" panose="020B0606020202030204" pitchFamily="34" charset="0"/>
              </a:endParaRPr>
            </a:p>
          </p:txBody>
        </p:sp>
        <p:sp>
          <p:nvSpPr>
            <p:cNvPr id="244" name="CuadroTexto 243">
              <a:extLst>
                <a:ext uri="{FF2B5EF4-FFF2-40B4-BE49-F238E27FC236}">
                  <a16:creationId xmlns:a16="http://schemas.microsoft.com/office/drawing/2014/main" id="{4C76A349-7DE8-5007-8337-D06E280081C2}"/>
                </a:ext>
              </a:extLst>
            </p:cNvPr>
            <p:cNvSpPr txBox="1"/>
            <p:nvPr/>
          </p:nvSpPr>
          <p:spPr>
            <a:xfrm>
              <a:off x="5503777"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24</a:t>
              </a:r>
              <a:endParaRPr lang="en-GB" sz="1000" kern="0" dirty="0">
                <a:solidFill>
                  <a:prstClr val="black"/>
                </a:solidFill>
                <a:latin typeface="Arial Narrow" panose="020B0606020202030204" pitchFamily="34" charset="0"/>
              </a:endParaRPr>
            </a:p>
          </p:txBody>
        </p:sp>
        <p:sp>
          <p:nvSpPr>
            <p:cNvPr id="245" name="CuadroTexto 244">
              <a:extLst>
                <a:ext uri="{FF2B5EF4-FFF2-40B4-BE49-F238E27FC236}">
                  <a16:creationId xmlns:a16="http://schemas.microsoft.com/office/drawing/2014/main" id="{250BA9BB-6C33-F169-877F-7B4951AE5D2B}"/>
                </a:ext>
              </a:extLst>
            </p:cNvPr>
            <p:cNvSpPr txBox="1"/>
            <p:nvPr/>
          </p:nvSpPr>
          <p:spPr>
            <a:xfrm>
              <a:off x="5351397"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23</a:t>
              </a:r>
              <a:endParaRPr lang="en-GB" sz="1000" kern="0" dirty="0">
                <a:solidFill>
                  <a:prstClr val="black"/>
                </a:solidFill>
                <a:latin typeface="Arial Narrow" panose="020B0606020202030204" pitchFamily="34" charset="0"/>
              </a:endParaRPr>
            </a:p>
          </p:txBody>
        </p:sp>
        <p:sp>
          <p:nvSpPr>
            <p:cNvPr id="246" name="CuadroTexto 245">
              <a:extLst>
                <a:ext uri="{FF2B5EF4-FFF2-40B4-BE49-F238E27FC236}">
                  <a16:creationId xmlns:a16="http://schemas.microsoft.com/office/drawing/2014/main" id="{517F88E6-2975-CE9A-02B1-A94EFAEF156E}"/>
                </a:ext>
              </a:extLst>
            </p:cNvPr>
            <p:cNvSpPr txBox="1"/>
            <p:nvPr/>
          </p:nvSpPr>
          <p:spPr>
            <a:xfrm>
              <a:off x="5200605" y="2207386"/>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22</a:t>
              </a:r>
              <a:endParaRPr lang="en-GB" sz="1000" kern="0" dirty="0">
                <a:solidFill>
                  <a:prstClr val="black"/>
                </a:solidFill>
                <a:latin typeface="Arial Narrow" panose="020B0606020202030204" pitchFamily="34" charset="0"/>
              </a:endParaRPr>
            </a:p>
          </p:txBody>
        </p:sp>
        <p:sp>
          <p:nvSpPr>
            <p:cNvPr id="247" name="CuadroTexto 246">
              <a:extLst>
                <a:ext uri="{FF2B5EF4-FFF2-40B4-BE49-F238E27FC236}">
                  <a16:creationId xmlns:a16="http://schemas.microsoft.com/office/drawing/2014/main" id="{FC0D16DB-4206-F7BA-8D44-14C6ED600F01}"/>
                </a:ext>
              </a:extLst>
            </p:cNvPr>
            <p:cNvSpPr txBox="1"/>
            <p:nvPr/>
          </p:nvSpPr>
          <p:spPr>
            <a:xfrm>
              <a:off x="5048225" y="2207386"/>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21</a:t>
              </a:r>
              <a:endParaRPr lang="en-GB" sz="1000" kern="0" dirty="0">
                <a:solidFill>
                  <a:prstClr val="black"/>
                </a:solidFill>
                <a:latin typeface="Arial Narrow" panose="020B0606020202030204" pitchFamily="34" charset="0"/>
              </a:endParaRPr>
            </a:p>
          </p:txBody>
        </p:sp>
        <p:sp>
          <p:nvSpPr>
            <p:cNvPr id="248" name="CuadroTexto 247">
              <a:extLst>
                <a:ext uri="{FF2B5EF4-FFF2-40B4-BE49-F238E27FC236}">
                  <a16:creationId xmlns:a16="http://schemas.microsoft.com/office/drawing/2014/main" id="{A7165C3E-98DD-8ABE-7D42-8BE01C0541D4}"/>
                </a:ext>
              </a:extLst>
            </p:cNvPr>
            <p:cNvSpPr txBox="1"/>
            <p:nvPr/>
          </p:nvSpPr>
          <p:spPr>
            <a:xfrm>
              <a:off x="6414881" y="2207386"/>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2</a:t>
              </a:r>
              <a:endParaRPr lang="en-GB" sz="1000" kern="0" dirty="0">
                <a:solidFill>
                  <a:prstClr val="white"/>
                </a:solidFill>
                <a:latin typeface="Arial Narrow" panose="020B0606020202030204" pitchFamily="34" charset="0"/>
              </a:endParaRPr>
            </a:p>
          </p:txBody>
        </p:sp>
        <p:sp>
          <p:nvSpPr>
            <p:cNvPr id="249" name="CuadroTexto 248">
              <a:extLst>
                <a:ext uri="{FF2B5EF4-FFF2-40B4-BE49-F238E27FC236}">
                  <a16:creationId xmlns:a16="http://schemas.microsoft.com/office/drawing/2014/main" id="{3CA13EF7-B095-878B-43C7-43357B10F1F8}"/>
                </a:ext>
              </a:extLst>
            </p:cNvPr>
            <p:cNvSpPr txBox="1"/>
            <p:nvPr/>
          </p:nvSpPr>
          <p:spPr>
            <a:xfrm>
              <a:off x="6262502" y="2207386"/>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1</a:t>
              </a:r>
              <a:endParaRPr lang="en-GB" sz="1000" kern="0" dirty="0">
                <a:solidFill>
                  <a:prstClr val="white"/>
                </a:solidFill>
                <a:latin typeface="Arial Narrow" panose="020B0606020202030204" pitchFamily="34" charset="0"/>
              </a:endParaRPr>
            </a:p>
          </p:txBody>
        </p:sp>
        <p:sp>
          <p:nvSpPr>
            <p:cNvPr id="250" name="CuadroTexto 249">
              <a:extLst>
                <a:ext uri="{FF2B5EF4-FFF2-40B4-BE49-F238E27FC236}">
                  <a16:creationId xmlns:a16="http://schemas.microsoft.com/office/drawing/2014/main" id="{380C0F7E-8A4B-CEDA-91BF-B8221F7DE8A0}"/>
                </a:ext>
              </a:extLst>
            </p:cNvPr>
            <p:cNvSpPr txBox="1"/>
            <p:nvPr/>
          </p:nvSpPr>
          <p:spPr>
            <a:xfrm>
              <a:off x="6111709" y="2207386"/>
              <a:ext cx="150792"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28</a:t>
              </a:r>
              <a:endParaRPr lang="en-GB" sz="1000" kern="0" dirty="0">
                <a:solidFill>
                  <a:prstClr val="black"/>
                </a:solidFill>
                <a:latin typeface="Arial Narrow" panose="020B0606020202030204" pitchFamily="34" charset="0"/>
              </a:endParaRPr>
            </a:p>
          </p:txBody>
        </p:sp>
        <p:sp>
          <p:nvSpPr>
            <p:cNvPr id="251" name="CuadroTexto 250">
              <a:extLst>
                <a:ext uri="{FF2B5EF4-FFF2-40B4-BE49-F238E27FC236}">
                  <a16:creationId xmlns:a16="http://schemas.microsoft.com/office/drawing/2014/main" id="{B4D079A5-DAE8-DB11-94FD-A6FD00C9992E}"/>
                </a:ext>
              </a:extLst>
            </p:cNvPr>
            <p:cNvSpPr txBox="1"/>
            <p:nvPr/>
          </p:nvSpPr>
          <p:spPr>
            <a:xfrm>
              <a:off x="5959330"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27</a:t>
              </a:r>
              <a:endParaRPr lang="en-GB" sz="1000" kern="0" dirty="0">
                <a:solidFill>
                  <a:prstClr val="black"/>
                </a:solidFill>
                <a:latin typeface="Arial Narrow" panose="020B0606020202030204" pitchFamily="34" charset="0"/>
              </a:endParaRPr>
            </a:p>
          </p:txBody>
        </p:sp>
        <p:sp>
          <p:nvSpPr>
            <p:cNvPr id="252" name="CuadroTexto 251">
              <a:extLst>
                <a:ext uri="{FF2B5EF4-FFF2-40B4-BE49-F238E27FC236}">
                  <a16:creationId xmlns:a16="http://schemas.microsoft.com/office/drawing/2014/main" id="{6F89FEEE-AA17-09AD-6249-37F5F3D0BE84}"/>
                </a:ext>
              </a:extLst>
            </p:cNvPr>
            <p:cNvSpPr txBox="1"/>
            <p:nvPr/>
          </p:nvSpPr>
          <p:spPr>
            <a:xfrm>
              <a:off x="5806950" y="2207386"/>
              <a:ext cx="152380" cy="190499"/>
            </a:xfrm>
            <a:prstGeom prst="rect">
              <a:avLst/>
            </a:prstGeom>
            <a:solidFill>
              <a:srgbClr val="70AD47">
                <a:lumMod val="40000"/>
                <a:lumOff val="60000"/>
              </a:srgbClr>
            </a:solidFill>
            <a:ln w="6350">
              <a:solidFill>
                <a:sysClr val="windowText" lastClr="000000"/>
              </a:solidFill>
            </a:ln>
          </p:spPr>
          <p:txBody>
            <a:bodyPr wrap="none" lIns="18000" tIns="18000" rIns="18000" bIns="18000" anchor="ctr"/>
            <a:lstStyle/>
            <a:p>
              <a:pPr algn="ctr">
                <a:defRPr/>
              </a:pPr>
              <a:r>
                <a:rPr lang="es-ES" sz="1000" kern="0" dirty="0">
                  <a:solidFill>
                    <a:prstClr val="black"/>
                  </a:solidFill>
                  <a:latin typeface="Arial Narrow" panose="020B0606020202030204" pitchFamily="34" charset="0"/>
                </a:rPr>
                <a:t>26</a:t>
              </a:r>
              <a:endParaRPr lang="en-GB" sz="1000" kern="0" dirty="0">
                <a:solidFill>
                  <a:prstClr val="black"/>
                </a:solidFill>
                <a:latin typeface="Arial Narrow" panose="020B0606020202030204" pitchFamily="34" charset="0"/>
              </a:endParaRPr>
            </a:p>
          </p:txBody>
        </p:sp>
        <p:sp>
          <p:nvSpPr>
            <p:cNvPr id="253" name="CuadroTexto 252">
              <a:extLst>
                <a:ext uri="{FF2B5EF4-FFF2-40B4-BE49-F238E27FC236}">
                  <a16:creationId xmlns:a16="http://schemas.microsoft.com/office/drawing/2014/main" id="{A96218FF-08EB-4374-85E6-765582928CD3}"/>
                </a:ext>
              </a:extLst>
            </p:cNvPr>
            <p:cNvSpPr txBox="1"/>
            <p:nvPr/>
          </p:nvSpPr>
          <p:spPr>
            <a:xfrm>
              <a:off x="6870434" y="2207386"/>
              <a:ext cx="152380"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5</a:t>
              </a:r>
              <a:endParaRPr lang="en-GB" sz="1000" kern="0" dirty="0">
                <a:solidFill>
                  <a:prstClr val="white"/>
                </a:solidFill>
                <a:latin typeface="Arial Narrow" panose="020B0606020202030204" pitchFamily="34" charset="0"/>
              </a:endParaRPr>
            </a:p>
          </p:txBody>
        </p:sp>
        <p:sp>
          <p:nvSpPr>
            <p:cNvPr id="254" name="CuadroTexto 253">
              <a:extLst>
                <a:ext uri="{FF2B5EF4-FFF2-40B4-BE49-F238E27FC236}">
                  <a16:creationId xmlns:a16="http://schemas.microsoft.com/office/drawing/2014/main" id="{C1C0BAB7-4901-8CB9-C5C0-5DAD8F1FF589}"/>
                </a:ext>
              </a:extLst>
            </p:cNvPr>
            <p:cNvSpPr txBox="1"/>
            <p:nvPr/>
          </p:nvSpPr>
          <p:spPr>
            <a:xfrm>
              <a:off x="6719641" y="2207386"/>
              <a:ext cx="150793"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4</a:t>
              </a:r>
              <a:endParaRPr lang="en-GB" sz="1000" kern="0" dirty="0">
                <a:solidFill>
                  <a:prstClr val="white"/>
                </a:solidFill>
                <a:latin typeface="Arial Narrow" panose="020B0606020202030204" pitchFamily="34" charset="0"/>
              </a:endParaRPr>
            </a:p>
          </p:txBody>
        </p:sp>
        <p:sp>
          <p:nvSpPr>
            <p:cNvPr id="255" name="CuadroTexto 254">
              <a:extLst>
                <a:ext uri="{FF2B5EF4-FFF2-40B4-BE49-F238E27FC236}">
                  <a16:creationId xmlns:a16="http://schemas.microsoft.com/office/drawing/2014/main" id="{AD6D8E7A-B9BB-84AC-8156-90146EA57D8E}"/>
                </a:ext>
              </a:extLst>
            </p:cNvPr>
            <p:cNvSpPr txBox="1"/>
            <p:nvPr/>
          </p:nvSpPr>
          <p:spPr>
            <a:xfrm>
              <a:off x="6567261" y="2207386"/>
              <a:ext cx="150793" cy="190499"/>
            </a:xfrm>
            <a:prstGeom prst="rect">
              <a:avLst/>
            </a:prstGeom>
            <a:solidFill>
              <a:srgbClr val="FF0000"/>
            </a:solidFill>
            <a:ln w="6350">
              <a:solidFill>
                <a:sysClr val="windowText" lastClr="000000"/>
              </a:solidFill>
            </a:ln>
          </p:spPr>
          <p:txBody>
            <a:bodyPr wrap="none" lIns="18000" tIns="18000" rIns="18000" bIns="18000" anchor="ctr"/>
            <a:lstStyle/>
            <a:p>
              <a:pPr algn="ctr">
                <a:defRPr/>
              </a:pPr>
              <a:r>
                <a:rPr lang="es-ES" sz="1000" kern="0" dirty="0">
                  <a:solidFill>
                    <a:prstClr val="white"/>
                  </a:solidFill>
                  <a:latin typeface="Arial Narrow" panose="020B0606020202030204" pitchFamily="34" charset="0"/>
                </a:rPr>
                <a:t>3</a:t>
              </a:r>
              <a:endParaRPr lang="en-GB" sz="1000" kern="0" dirty="0">
                <a:solidFill>
                  <a:prstClr val="white"/>
                </a:solidFill>
                <a:latin typeface="Arial Narrow" panose="020B0606020202030204" pitchFamily="34" charset="0"/>
              </a:endParaRPr>
            </a:p>
          </p:txBody>
        </p:sp>
        <p:sp>
          <p:nvSpPr>
            <p:cNvPr id="256" name="CuadroTexto 255">
              <a:extLst>
                <a:ext uri="{FF2B5EF4-FFF2-40B4-BE49-F238E27FC236}">
                  <a16:creationId xmlns:a16="http://schemas.microsoft.com/office/drawing/2014/main" id="{5239D0A3-2CA7-D2B9-8F16-682CBA544C1C}"/>
                </a:ext>
              </a:extLst>
            </p:cNvPr>
            <p:cNvSpPr txBox="1"/>
            <p:nvPr/>
          </p:nvSpPr>
          <p:spPr>
            <a:xfrm>
              <a:off x="3976803" y="2423285"/>
              <a:ext cx="150793" cy="188912"/>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14</a:t>
              </a:r>
              <a:endParaRPr lang="en-GB" sz="1000" b="1" kern="0" dirty="0">
                <a:solidFill>
                  <a:prstClr val="black"/>
                </a:solidFill>
                <a:latin typeface="Arial Narrow" panose="020B0606020202030204" pitchFamily="34" charset="0"/>
              </a:endParaRPr>
            </a:p>
          </p:txBody>
        </p:sp>
        <p:sp>
          <p:nvSpPr>
            <p:cNvPr id="257" name="CuadroTexto 256">
              <a:extLst>
                <a:ext uri="{FF2B5EF4-FFF2-40B4-BE49-F238E27FC236}">
                  <a16:creationId xmlns:a16="http://schemas.microsoft.com/office/drawing/2014/main" id="{DDC93A06-8FB1-860F-D005-F79FD970E463}"/>
                </a:ext>
              </a:extLst>
            </p:cNvPr>
            <p:cNvSpPr txBox="1"/>
            <p:nvPr/>
          </p:nvSpPr>
          <p:spPr>
            <a:xfrm>
              <a:off x="3976803" y="3366254"/>
              <a:ext cx="150793" cy="190499"/>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10</a:t>
              </a:r>
              <a:endParaRPr lang="en-GB" sz="1000" b="1" kern="0" dirty="0">
                <a:solidFill>
                  <a:prstClr val="black"/>
                </a:solidFill>
                <a:latin typeface="Arial Narrow" panose="020B0606020202030204" pitchFamily="34" charset="0"/>
              </a:endParaRPr>
            </a:p>
          </p:txBody>
        </p:sp>
        <p:sp>
          <p:nvSpPr>
            <p:cNvPr id="258" name="CuadroTexto 257">
              <a:extLst>
                <a:ext uri="{FF2B5EF4-FFF2-40B4-BE49-F238E27FC236}">
                  <a16:creationId xmlns:a16="http://schemas.microsoft.com/office/drawing/2014/main" id="{6DF4543B-091D-60CA-5346-A9B27456AE91}"/>
                </a:ext>
              </a:extLst>
            </p:cNvPr>
            <p:cNvSpPr txBox="1"/>
            <p:nvPr/>
          </p:nvSpPr>
          <p:spPr>
            <a:xfrm>
              <a:off x="3983152" y="4290174"/>
              <a:ext cx="152380" cy="190499"/>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21</a:t>
              </a:r>
              <a:endParaRPr lang="en-GB" sz="1000" b="1" kern="0" dirty="0">
                <a:solidFill>
                  <a:prstClr val="black"/>
                </a:solidFill>
                <a:latin typeface="Arial Narrow" panose="020B0606020202030204" pitchFamily="34" charset="0"/>
              </a:endParaRPr>
            </a:p>
          </p:txBody>
        </p:sp>
        <p:sp>
          <p:nvSpPr>
            <p:cNvPr id="259" name="CuadroTexto 258">
              <a:extLst>
                <a:ext uri="{FF2B5EF4-FFF2-40B4-BE49-F238E27FC236}">
                  <a16:creationId xmlns:a16="http://schemas.microsoft.com/office/drawing/2014/main" id="{8028779A-B1AF-D1C8-1676-F5223F40107B}"/>
                </a:ext>
              </a:extLst>
            </p:cNvPr>
            <p:cNvSpPr txBox="1"/>
            <p:nvPr/>
          </p:nvSpPr>
          <p:spPr>
            <a:xfrm>
              <a:off x="3662519" y="1261242"/>
              <a:ext cx="795233" cy="288923"/>
            </a:xfrm>
            <a:prstGeom prst="rect">
              <a:avLst/>
            </a:prstGeom>
            <a:noFill/>
          </p:spPr>
          <p:txBody>
            <a:bodyPr wrap="none" lIns="36000" tIns="36000" rIns="36000" bIns="36000">
              <a:spAutoFit/>
            </a:bodyPr>
            <a:lstStyle/>
            <a:p>
              <a:pPr algn="ctr">
                <a:defRPr/>
              </a:pPr>
              <a:r>
                <a:rPr lang="es-ES" sz="1400" b="1" kern="0" dirty="0">
                  <a:solidFill>
                    <a:srgbClr val="0070C0"/>
                  </a:solidFill>
                  <a:latin typeface="Calibri" panose="020F0502020204030204"/>
                </a:rPr>
                <a:t>ovulación</a:t>
              </a:r>
              <a:endParaRPr lang="en-GB" sz="1400" b="1" kern="0" dirty="0">
                <a:solidFill>
                  <a:srgbClr val="0070C0"/>
                </a:solidFill>
                <a:latin typeface="Calibri" panose="020F0502020204030204"/>
              </a:endParaRPr>
            </a:p>
          </p:txBody>
        </p:sp>
        <p:sp>
          <p:nvSpPr>
            <p:cNvPr id="260" name="CuadroTexto 259">
              <a:extLst>
                <a:ext uri="{FF2B5EF4-FFF2-40B4-BE49-F238E27FC236}">
                  <a16:creationId xmlns:a16="http://schemas.microsoft.com/office/drawing/2014/main" id="{297AD095-E3ED-E42C-92EC-20A357DFE587}"/>
                </a:ext>
              </a:extLst>
            </p:cNvPr>
            <p:cNvSpPr txBox="1"/>
            <p:nvPr/>
          </p:nvSpPr>
          <p:spPr>
            <a:xfrm>
              <a:off x="2616495" y="3366254"/>
              <a:ext cx="152380" cy="190499"/>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1</a:t>
              </a:r>
              <a:endParaRPr lang="en-GB" sz="1000" b="1" kern="0" dirty="0">
                <a:solidFill>
                  <a:prstClr val="black"/>
                </a:solidFill>
                <a:latin typeface="Arial Narrow" panose="020B0606020202030204" pitchFamily="34" charset="0"/>
              </a:endParaRPr>
            </a:p>
          </p:txBody>
        </p:sp>
        <p:sp>
          <p:nvSpPr>
            <p:cNvPr id="261" name="CuadroTexto 260">
              <a:extLst>
                <a:ext uri="{FF2B5EF4-FFF2-40B4-BE49-F238E27FC236}">
                  <a16:creationId xmlns:a16="http://schemas.microsoft.com/office/drawing/2014/main" id="{C1913C7E-07B5-F78F-8277-BA1907622347}"/>
                </a:ext>
              </a:extLst>
            </p:cNvPr>
            <p:cNvSpPr txBox="1"/>
            <p:nvPr/>
          </p:nvSpPr>
          <p:spPr>
            <a:xfrm>
              <a:off x="6106947" y="3366254"/>
              <a:ext cx="152380" cy="190499"/>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24</a:t>
              </a:r>
              <a:endParaRPr lang="en-GB" sz="1000" b="1" kern="0" dirty="0">
                <a:solidFill>
                  <a:prstClr val="black"/>
                </a:solidFill>
                <a:latin typeface="Arial Narrow" panose="020B0606020202030204" pitchFamily="34" charset="0"/>
              </a:endParaRPr>
            </a:p>
          </p:txBody>
        </p:sp>
        <p:sp>
          <p:nvSpPr>
            <p:cNvPr id="262" name="CuadroTexto 261">
              <a:extLst>
                <a:ext uri="{FF2B5EF4-FFF2-40B4-BE49-F238E27FC236}">
                  <a16:creationId xmlns:a16="http://schemas.microsoft.com/office/drawing/2014/main" id="{9BC87010-7B89-41E1-49C9-3042D4AA99D3}"/>
                </a:ext>
              </a:extLst>
            </p:cNvPr>
            <p:cNvSpPr txBox="1"/>
            <p:nvPr/>
          </p:nvSpPr>
          <p:spPr>
            <a:xfrm>
              <a:off x="1997452" y="2423285"/>
              <a:ext cx="150792" cy="188912"/>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1</a:t>
              </a:r>
              <a:endParaRPr lang="en-GB" sz="1000" b="1" kern="0" dirty="0">
                <a:solidFill>
                  <a:prstClr val="black"/>
                </a:solidFill>
                <a:latin typeface="Arial Narrow" panose="020B0606020202030204" pitchFamily="34" charset="0"/>
              </a:endParaRPr>
            </a:p>
          </p:txBody>
        </p:sp>
        <p:sp>
          <p:nvSpPr>
            <p:cNvPr id="263" name="CuadroTexto 262">
              <a:extLst>
                <a:ext uri="{FF2B5EF4-FFF2-40B4-BE49-F238E27FC236}">
                  <a16:creationId xmlns:a16="http://schemas.microsoft.com/office/drawing/2014/main" id="{4826AB5A-4BB7-E0D6-7483-3A280E40921D}"/>
                </a:ext>
              </a:extLst>
            </p:cNvPr>
            <p:cNvSpPr txBox="1"/>
            <p:nvPr/>
          </p:nvSpPr>
          <p:spPr>
            <a:xfrm>
              <a:off x="6106947" y="2423285"/>
              <a:ext cx="152380" cy="188912"/>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28</a:t>
              </a:r>
              <a:endParaRPr lang="en-GB" sz="1000" b="1" kern="0" dirty="0">
                <a:solidFill>
                  <a:prstClr val="black"/>
                </a:solidFill>
                <a:latin typeface="Arial Narrow" panose="020B0606020202030204" pitchFamily="34" charset="0"/>
              </a:endParaRPr>
            </a:p>
          </p:txBody>
        </p:sp>
        <p:sp>
          <p:nvSpPr>
            <p:cNvPr id="264" name="CuadroTexto 263">
              <a:extLst>
                <a:ext uri="{FF2B5EF4-FFF2-40B4-BE49-F238E27FC236}">
                  <a16:creationId xmlns:a16="http://schemas.microsoft.com/office/drawing/2014/main" id="{CEA52DFF-E331-B2C2-7951-7D3291E6D8BD}"/>
                </a:ext>
              </a:extLst>
            </p:cNvPr>
            <p:cNvSpPr txBox="1"/>
            <p:nvPr/>
          </p:nvSpPr>
          <p:spPr>
            <a:xfrm>
              <a:off x="945078" y="4290174"/>
              <a:ext cx="152380" cy="190499"/>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1</a:t>
              </a:r>
              <a:endParaRPr lang="en-GB" sz="1000" b="1" kern="0" dirty="0">
                <a:solidFill>
                  <a:prstClr val="black"/>
                </a:solidFill>
                <a:latin typeface="Arial Narrow" panose="020B0606020202030204" pitchFamily="34" charset="0"/>
              </a:endParaRPr>
            </a:p>
          </p:txBody>
        </p:sp>
        <p:sp>
          <p:nvSpPr>
            <p:cNvPr id="265" name="CuadroTexto 264">
              <a:extLst>
                <a:ext uri="{FF2B5EF4-FFF2-40B4-BE49-F238E27FC236}">
                  <a16:creationId xmlns:a16="http://schemas.microsoft.com/office/drawing/2014/main" id="{539C4847-5F81-5D89-23DE-0044369BB608}"/>
                </a:ext>
              </a:extLst>
            </p:cNvPr>
            <p:cNvSpPr txBox="1"/>
            <p:nvPr/>
          </p:nvSpPr>
          <p:spPr>
            <a:xfrm>
              <a:off x="6259327" y="4290174"/>
              <a:ext cx="150793" cy="190499"/>
            </a:xfrm>
            <a:prstGeom prst="rect">
              <a:avLst/>
            </a:prstGeom>
            <a:solidFill>
              <a:srgbClr val="FFFF00"/>
            </a:solidFill>
            <a:ln w="6350">
              <a:solidFill>
                <a:sysClr val="windowText" lastClr="000000"/>
              </a:solidFill>
            </a:ln>
          </p:spPr>
          <p:txBody>
            <a:bodyPr wrap="none" lIns="18000" tIns="18000" rIns="18000" bIns="18000" anchor="ctr"/>
            <a:lstStyle/>
            <a:p>
              <a:pPr algn="ctr">
                <a:defRPr/>
              </a:pPr>
              <a:r>
                <a:rPr lang="es-ES" sz="1000" b="1" kern="0" dirty="0">
                  <a:solidFill>
                    <a:prstClr val="black"/>
                  </a:solidFill>
                  <a:latin typeface="Arial Narrow" panose="020B0606020202030204" pitchFamily="34" charset="0"/>
                </a:rPr>
                <a:t>36</a:t>
              </a:r>
              <a:endParaRPr lang="en-GB" sz="1000" b="1" kern="0" dirty="0">
                <a:solidFill>
                  <a:prstClr val="black"/>
                </a:solidFill>
                <a:latin typeface="Arial Narrow" panose="020B0606020202030204" pitchFamily="34" charset="0"/>
              </a:endParaRPr>
            </a:p>
          </p:txBody>
        </p:sp>
        <p:sp>
          <p:nvSpPr>
            <p:cNvPr id="266" name="CuadroTexto 265">
              <a:extLst>
                <a:ext uri="{FF2B5EF4-FFF2-40B4-BE49-F238E27FC236}">
                  <a16:creationId xmlns:a16="http://schemas.microsoft.com/office/drawing/2014/main" id="{0AACB65A-6348-14AB-BC7B-0CC0F4464FF4}"/>
                </a:ext>
              </a:extLst>
            </p:cNvPr>
            <p:cNvSpPr txBox="1"/>
            <p:nvPr/>
          </p:nvSpPr>
          <p:spPr>
            <a:xfrm>
              <a:off x="1684755" y="2612197"/>
              <a:ext cx="790471" cy="227011"/>
            </a:xfrm>
            <a:prstGeom prst="rect">
              <a:avLst/>
            </a:prstGeom>
            <a:noFill/>
          </p:spPr>
          <p:txBody>
            <a:bodyPr wrap="none" lIns="36000" tIns="36000" rIns="36000" bIns="36000">
              <a:spAutoFit/>
            </a:bodyPr>
            <a:lstStyle/>
            <a:p>
              <a:pPr algn="ctr">
                <a:defRPr/>
              </a:pPr>
              <a:r>
                <a:rPr lang="es-ES" sz="1000" kern="0" dirty="0">
                  <a:solidFill>
                    <a:prstClr val="black"/>
                  </a:solidFill>
                  <a:latin typeface="Calibri" panose="020F0502020204030204"/>
                </a:rPr>
                <a:t>menstruación</a:t>
              </a:r>
              <a:endParaRPr lang="en-GB" sz="1000" kern="0" dirty="0">
                <a:solidFill>
                  <a:prstClr val="black"/>
                </a:solidFill>
                <a:latin typeface="Calibri" panose="020F0502020204030204"/>
              </a:endParaRPr>
            </a:p>
          </p:txBody>
        </p:sp>
        <p:sp>
          <p:nvSpPr>
            <p:cNvPr id="267" name="CuadroTexto 266">
              <a:extLst>
                <a:ext uri="{FF2B5EF4-FFF2-40B4-BE49-F238E27FC236}">
                  <a16:creationId xmlns:a16="http://schemas.microsoft.com/office/drawing/2014/main" id="{CA2F2C45-A1A6-F8CF-477D-C158B19EDA0B}"/>
                </a:ext>
              </a:extLst>
            </p:cNvPr>
            <p:cNvSpPr txBox="1"/>
            <p:nvPr/>
          </p:nvSpPr>
          <p:spPr>
            <a:xfrm>
              <a:off x="5787902" y="2607434"/>
              <a:ext cx="790471" cy="227012"/>
            </a:xfrm>
            <a:prstGeom prst="rect">
              <a:avLst/>
            </a:prstGeom>
            <a:noFill/>
          </p:spPr>
          <p:txBody>
            <a:bodyPr wrap="none" lIns="36000" tIns="36000" rIns="36000" bIns="36000">
              <a:spAutoFit/>
            </a:bodyPr>
            <a:lstStyle/>
            <a:p>
              <a:pPr algn="ctr">
                <a:defRPr/>
              </a:pPr>
              <a:r>
                <a:rPr lang="es-ES" sz="1000" kern="0" dirty="0">
                  <a:solidFill>
                    <a:prstClr val="black"/>
                  </a:solidFill>
                  <a:latin typeface="Calibri" panose="020F0502020204030204"/>
                </a:rPr>
                <a:t>menstruación</a:t>
              </a:r>
              <a:endParaRPr lang="en-GB" sz="1000" kern="0" dirty="0">
                <a:solidFill>
                  <a:prstClr val="black"/>
                </a:solidFill>
                <a:latin typeface="Calibri" panose="020F0502020204030204"/>
              </a:endParaRPr>
            </a:p>
          </p:txBody>
        </p:sp>
        <p:sp>
          <p:nvSpPr>
            <p:cNvPr id="268" name="CuadroTexto 267">
              <a:extLst>
                <a:ext uri="{FF2B5EF4-FFF2-40B4-BE49-F238E27FC236}">
                  <a16:creationId xmlns:a16="http://schemas.microsoft.com/office/drawing/2014/main" id="{CF8CDDB9-B45F-42D2-9F76-AD80202CECE6}"/>
                </a:ext>
              </a:extLst>
            </p:cNvPr>
            <p:cNvSpPr txBox="1"/>
            <p:nvPr/>
          </p:nvSpPr>
          <p:spPr>
            <a:xfrm>
              <a:off x="5787902" y="3551991"/>
              <a:ext cx="790471" cy="225424"/>
            </a:xfrm>
            <a:prstGeom prst="rect">
              <a:avLst/>
            </a:prstGeom>
            <a:noFill/>
          </p:spPr>
          <p:txBody>
            <a:bodyPr wrap="none" lIns="36000" tIns="36000" rIns="36000" bIns="36000">
              <a:spAutoFit/>
            </a:bodyPr>
            <a:lstStyle/>
            <a:p>
              <a:pPr algn="ctr">
                <a:defRPr/>
              </a:pPr>
              <a:r>
                <a:rPr lang="es-ES" sz="1000" kern="0" dirty="0">
                  <a:solidFill>
                    <a:prstClr val="black"/>
                  </a:solidFill>
                  <a:latin typeface="Calibri" panose="020F0502020204030204"/>
                </a:rPr>
                <a:t>menstruación</a:t>
              </a:r>
              <a:endParaRPr lang="en-GB" sz="1000" kern="0" dirty="0">
                <a:solidFill>
                  <a:prstClr val="black"/>
                </a:solidFill>
                <a:latin typeface="Calibri" panose="020F0502020204030204"/>
              </a:endParaRPr>
            </a:p>
          </p:txBody>
        </p:sp>
        <p:sp>
          <p:nvSpPr>
            <p:cNvPr id="269" name="CuadroTexto 268">
              <a:extLst>
                <a:ext uri="{FF2B5EF4-FFF2-40B4-BE49-F238E27FC236}">
                  <a16:creationId xmlns:a16="http://schemas.microsoft.com/office/drawing/2014/main" id="{17DDDD4C-74EE-6F45-0686-DD2C3BBBD22C}"/>
                </a:ext>
              </a:extLst>
            </p:cNvPr>
            <p:cNvSpPr txBox="1"/>
            <p:nvPr/>
          </p:nvSpPr>
          <p:spPr>
            <a:xfrm>
              <a:off x="2321259" y="3556753"/>
              <a:ext cx="790471" cy="227012"/>
            </a:xfrm>
            <a:prstGeom prst="rect">
              <a:avLst/>
            </a:prstGeom>
            <a:noFill/>
          </p:spPr>
          <p:txBody>
            <a:bodyPr wrap="none" lIns="36000" tIns="36000" rIns="36000" bIns="36000">
              <a:spAutoFit/>
            </a:bodyPr>
            <a:lstStyle/>
            <a:p>
              <a:pPr algn="ctr">
                <a:defRPr/>
              </a:pPr>
              <a:r>
                <a:rPr lang="es-ES" sz="1000" kern="0" dirty="0">
                  <a:solidFill>
                    <a:prstClr val="black"/>
                  </a:solidFill>
                  <a:latin typeface="Calibri" panose="020F0502020204030204"/>
                </a:rPr>
                <a:t>menstruación</a:t>
              </a:r>
              <a:endParaRPr lang="en-GB" sz="1000" kern="0" dirty="0">
                <a:solidFill>
                  <a:prstClr val="black"/>
                </a:solidFill>
                <a:latin typeface="Calibri" panose="020F0502020204030204"/>
              </a:endParaRPr>
            </a:p>
          </p:txBody>
        </p:sp>
        <p:sp>
          <p:nvSpPr>
            <p:cNvPr id="270" name="CuadroTexto 269">
              <a:extLst>
                <a:ext uri="{FF2B5EF4-FFF2-40B4-BE49-F238E27FC236}">
                  <a16:creationId xmlns:a16="http://schemas.microsoft.com/office/drawing/2014/main" id="{2B2ADECB-5CA2-BF2E-785E-A009CDF8CB51}"/>
                </a:ext>
              </a:extLst>
            </p:cNvPr>
            <p:cNvSpPr txBox="1"/>
            <p:nvPr/>
          </p:nvSpPr>
          <p:spPr>
            <a:xfrm>
              <a:off x="5959330" y="4480672"/>
              <a:ext cx="790471" cy="227012"/>
            </a:xfrm>
            <a:prstGeom prst="rect">
              <a:avLst/>
            </a:prstGeom>
            <a:noFill/>
          </p:spPr>
          <p:txBody>
            <a:bodyPr wrap="none" lIns="36000" tIns="36000" rIns="36000" bIns="36000">
              <a:spAutoFit/>
            </a:bodyPr>
            <a:lstStyle/>
            <a:p>
              <a:pPr algn="ctr">
                <a:defRPr/>
              </a:pPr>
              <a:r>
                <a:rPr lang="es-ES" sz="1000" kern="0" dirty="0">
                  <a:solidFill>
                    <a:prstClr val="black"/>
                  </a:solidFill>
                  <a:latin typeface="Calibri" panose="020F0502020204030204"/>
                </a:rPr>
                <a:t>menstruación</a:t>
              </a:r>
              <a:endParaRPr lang="en-GB" sz="1000" kern="0" dirty="0">
                <a:solidFill>
                  <a:prstClr val="black"/>
                </a:solidFill>
                <a:latin typeface="Calibri" panose="020F0502020204030204"/>
              </a:endParaRPr>
            </a:p>
          </p:txBody>
        </p:sp>
        <p:sp>
          <p:nvSpPr>
            <p:cNvPr id="271" name="CuadroTexto 270">
              <a:extLst>
                <a:ext uri="{FF2B5EF4-FFF2-40B4-BE49-F238E27FC236}">
                  <a16:creationId xmlns:a16="http://schemas.microsoft.com/office/drawing/2014/main" id="{BF1507F0-D532-7FF0-5599-33C610D0C548}"/>
                </a:ext>
              </a:extLst>
            </p:cNvPr>
            <p:cNvSpPr txBox="1"/>
            <p:nvPr/>
          </p:nvSpPr>
          <p:spPr>
            <a:xfrm>
              <a:off x="626033" y="4480672"/>
              <a:ext cx="790471" cy="227012"/>
            </a:xfrm>
            <a:prstGeom prst="rect">
              <a:avLst/>
            </a:prstGeom>
            <a:noFill/>
          </p:spPr>
          <p:txBody>
            <a:bodyPr wrap="none" lIns="36000" tIns="36000" rIns="36000" bIns="36000">
              <a:spAutoFit/>
            </a:bodyPr>
            <a:lstStyle/>
            <a:p>
              <a:pPr algn="ctr">
                <a:defRPr/>
              </a:pPr>
              <a:r>
                <a:rPr lang="es-ES" sz="1000" kern="0" dirty="0">
                  <a:solidFill>
                    <a:prstClr val="black"/>
                  </a:solidFill>
                  <a:latin typeface="Calibri" panose="020F0502020204030204"/>
                </a:rPr>
                <a:t>menstruación</a:t>
              </a:r>
              <a:endParaRPr lang="en-GB" sz="1000" kern="0" dirty="0">
                <a:solidFill>
                  <a:prstClr val="black"/>
                </a:solidFill>
                <a:latin typeface="Calibri" panose="020F0502020204030204"/>
              </a:endParaRPr>
            </a:p>
          </p:txBody>
        </p:sp>
        <p:sp>
          <p:nvSpPr>
            <p:cNvPr id="272" name="CuadroTexto 271">
              <a:extLst>
                <a:ext uri="{FF2B5EF4-FFF2-40B4-BE49-F238E27FC236}">
                  <a16:creationId xmlns:a16="http://schemas.microsoft.com/office/drawing/2014/main" id="{0F9DFDD7-EE32-A379-D49E-6989C81A1775}"/>
                </a:ext>
              </a:extLst>
            </p:cNvPr>
            <p:cNvSpPr txBox="1"/>
            <p:nvPr/>
          </p:nvSpPr>
          <p:spPr>
            <a:xfrm>
              <a:off x="2427607" y="1726377"/>
              <a:ext cx="1263483" cy="227011"/>
            </a:xfrm>
            <a:prstGeom prst="rect">
              <a:avLst/>
            </a:prstGeom>
            <a:noFill/>
          </p:spPr>
          <p:txBody>
            <a:bodyPr wrap="none" lIns="36000" tIns="36000" rIns="36000" bIns="36000">
              <a:spAutoFit/>
            </a:bodyPr>
            <a:lstStyle/>
            <a:p>
              <a:pPr algn="ctr">
                <a:defRPr/>
              </a:pPr>
              <a:r>
                <a:rPr lang="es-ES" sz="1000" kern="0" dirty="0">
                  <a:solidFill>
                    <a:prstClr val="black"/>
                  </a:solidFill>
                  <a:latin typeface="Calibri" panose="020F0502020204030204"/>
                </a:rPr>
                <a:t>pre-</a:t>
              </a:r>
              <a:r>
                <a:rPr lang="es-ES" sz="1000" kern="0" dirty="0" err="1">
                  <a:solidFill>
                    <a:prstClr val="black"/>
                  </a:solidFill>
                  <a:latin typeface="Calibri" panose="020F0502020204030204"/>
                </a:rPr>
                <a:t>ovulatorio</a:t>
              </a:r>
              <a:r>
                <a:rPr lang="es-ES" sz="1000" kern="0" dirty="0">
                  <a:solidFill>
                    <a:prstClr val="black"/>
                  </a:solidFill>
                  <a:latin typeface="Calibri" panose="020F0502020204030204"/>
                </a:rPr>
                <a:t> variable</a:t>
              </a:r>
              <a:endParaRPr lang="en-GB" sz="1000" kern="0" dirty="0">
                <a:solidFill>
                  <a:prstClr val="black"/>
                </a:solidFill>
                <a:latin typeface="Calibri" panose="020F0502020204030204"/>
              </a:endParaRPr>
            </a:p>
          </p:txBody>
        </p:sp>
        <p:sp>
          <p:nvSpPr>
            <p:cNvPr id="273" name="Cerrar llave 272">
              <a:extLst>
                <a:ext uri="{FF2B5EF4-FFF2-40B4-BE49-F238E27FC236}">
                  <a16:creationId xmlns:a16="http://schemas.microsoft.com/office/drawing/2014/main" id="{059745E0-E710-32D1-E7C8-12E2B0B468DD}"/>
                </a:ext>
              </a:extLst>
            </p:cNvPr>
            <p:cNvSpPr/>
            <p:nvPr/>
          </p:nvSpPr>
          <p:spPr>
            <a:xfrm rot="16200000">
              <a:off x="2950608" y="1071667"/>
              <a:ext cx="180974" cy="2055541"/>
            </a:xfrm>
            <a:prstGeom prst="rightBrace">
              <a:avLst>
                <a:gd name="adj1" fmla="val 71124"/>
                <a:gd name="adj2" fmla="val 50000"/>
              </a:avLst>
            </a:prstGeom>
            <a:noFill/>
            <a:ln w="9525" cap="flat" cmpd="sng" algn="ctr">
              <a:solidFill>
                <a:sysClr val="windowText" lastClr="000000"/>
              </a:solidFill>
              <a:prstDash val="solid"/>
              <a:miter lim="800000"/>
            </a:ln>
            <a:effectLst/>
          </p:spPr>
          <p:txBody>
            <a:bodyPr anchor="ctr"/>
            <a:lstStyle/>
            <a:p>
              <a:pPr algn="ctr">
                <a:defRPr/>
              </a:pPr>
              <a:endParaRPr lang="en-GB" kern="0">
                <a:solidFill>
                  <a:prstClr val="black"/>
                </a:solidFill>
                <a:latin typeface="Calibri" panose="020F0502020204030204"/>
              </a:endParaRPr>
            </a:p>
          </p:txBody>
        </p:sp>
        <p:sp>
          <p:nvSpPr>
            <p:cNvPr id="274" name="CuadroTexto 273">
              <a:extLst>
                <a:ext uri="{FF2B5EF4-FFF2-40B4-BE49-F238E27FC236}">
                  <a16:creationId xmlns:a16="http://schemas.microsoft.com/office/drawing/2014/main" id="{E7389DB9-B8AB-64E9-2570-C967012CFE3B}"/>
                </a:ext>
              </a:extLst>
            </p:cNvPr>
            <p:cNvSpPr txBox="1"/>
            <p:nvPr/>
          </p:nvSpPr>
          <p:spPr>
            <a:xfrm>
              <a:off x="7173606" y="2112137"/>
              <a:ext cx="699996" cy="411160"/>
            </a:xfrm>
            <a:prstGeom prst="rect">
              <a:avLst/>
            </a:prstGeom>
            <a:noFill/>
          </p:spPr>
          <p:txBody>
            <a:bodyPr wrap="none" lIns="36000" tIns="36000" rIns="36000" bIns="36000">
              <a:spAutoFit/>
            </a:bodyPr>
            <a:lstStyle/>
            <a:p>
              <a:pPr>
                <a:defRPr/>
              </a:pPr>
              <a:r>
                <a:rPr lang="es-ES" sz="1000" kern="0" dirty="0">
                  <a:solidFill>
                    <a:prstClr val="black"/>
                  </a:solidFill>
                  <a:latin typeface="Calibri" panose="020F0502020204030204"/>
                </a:rPr>
                <a:t>ciclo</a:t>
              </a:r>
            </a:p>
            <a:p>
              <a:pPr>
                <a:defRPr/>
              </a:pPr>
              <a:r>
                <a:rPr lang="es-ES" sz="1200" b="1" kern="0" dirty="0">
                  <a:solidFill>
                    <a:srgbClr val="0070C0"/>
                  </a:solidFill>
                  <a:latin typeface="Calibri" panose="020F0502020204030204"/>
                </a:rPr>
                <a:t>promedio</a:t>
              </a:r>
              <a:endParaRPr lang="en-GB" sz="1200" b="1" kern="0" dirty="0">
                <a:solidFill>
                  <a:srgbClr val="0070C0"/>
                </a:solidFill>
                <a:latin typeface="Calibri" panose="020F0502020204030204"/>
              </a:endParaRPr>
            </a:p>
          </p:txBody>
        </p:sp>
        <p:sp>
          <p:nvSpPr>
            <p:cNvPr id="275" name="CuadroTexto 274">
              <a:extLst>
                <a:ext uri="{FF2B5EF4-FFF2-40B4-BE49-F238E27FC236}">
                  <a16:creationId xmlns:a16="http://schemas.microsoft.com/office/drawing/2014/main" id="{BDC0AE63-0EEC-EB8A-DD37-F0F6D12C6763}"/>
                </a:ext>
              </a:extLst>
            </p:cNvPr>
            <p:cNvSpPr txBox="1"/>
            <p:nvPr/>
          </p:nvSpPr>
          <p:spPr>
            <a:xfrm>
              <a:off x="7173606" y="3045581"/>
              <a:ext cx="409521" cy="411160"/>
            </a:xfrm>
            <a:prstGeom prst="rect">
              <a:avLst/>
            </a:prstGeom>
            <a:noFill/>
          </p:spPr>
          <p:txBody>
            <a:bodyPr wrap="none" lIns="36000" tIns="36000" rIns="36000" bIns="36000">
              <a:spAutoFit/>
            </a:bodyPr>
            <a:lstStyle/>
            <a:p>
              <a:pPr>
                <a:defRPr/>
              </a:pPr>
              <a:r>
                <a:rPr lang="es-ES" sz="1000" kern="0" dirty="0">
                  <a:solidFill>
                    <a:prstClr val="black"/>
                  </a:solidFill>
                  <a:latin typeface="Calibri" panose="020F0502020204030204"/>
                </a:rPr>
                <a:t>ciclo</a:t>
              </a:r>
            </a:p>
            <a:p>
              <a:pPr>
                <a:defRPr/>
              </a:pPr>
              <a:r>
                <a:rPr lang="es-ES" sz="1200" b="1" kern="0" dirty="0">
                  <a:solidFill>
                    <a:srgbClr val="0070C0"/>
                  </a:solidFill>
                  <a:latin typeface="Calibri" panose="020F0502020204030204"/>
                </a:rPr>
                <a:t>corto</a:t>
              </a:r>
              <a:endParaRPr lang="en-GB" sz="1200" b="1" kern="0" dirty="0">
                <a:solidFill>
                  <a:srgbClr val="0070C0"/>
                </a:solidFill>
                <a:latin typeface="Calibri" panose="020F0502020204030204"/>
              </a:endParaRPr>
            </a:p>
          </p:txBody>
        </p:sp>
        <p:sp>
          <p:nvSpPr>
            <p:cNvPr id="276" name="CuadroTexto 275">
              <a:extLst>
                <a:ext uri="{FF2B5EF4-FFF2-40B4-BE49-F238E27FC236}">
                  <a16:creationId xmlns:a16="http://schemas.microsoft.com/office/drawing/2014/main" id="{B8F24EE8-ADEE-1AC0-1DB5-87120C9C753A}"/>
                </a:ext>
              </a:extLst>
            </p:cNvPr>
            <p:cNvSpPr txBox="1"/>
            <p:nvPr/>
          </p:nvSpPr>
          <p:spPr>
            <a:xfrm>
              <a:off x="7170432" y="3969500"/>
              <a:ext cx="395236" cy="411160"/>
            </a:xfrm>
            <a:prstGeom prst="rect">
              <a:avLst/>
            </a:prstGeom>
            <a:noFill/>
          </p:spPr>
          <p:txBody>
            <a:bodyPr wrap="none" lIns="36000" tIns="36000" rIns="36000" bIns="36000">
              <a:spAutoFit/>
            </a:bodyPr>
            <a:lstStyle/>
            <a:p>
              <a:pPr>
                <a:defRPr/>
              </a:pPr>
              <a:r>
                <a:rPr lang="es-ES" sz="1000" kern="0" dirty="0">
                  <a:solidFill>
                    <a:prstClr val="black"/>
                  </a:solidFill>
                  <a:latin typeface="Calibri" panose="020F0502020204030204"/>
                </a:rPr>
                <a:t>ciclo</a:t>
              </a:r>
            </a:p>
            <a:p>
              <a:pPr>
                <a:defRPr/>
              </a:pPr>
              <a:r>
                <a:rPr lang="es-ES" sz="1200" b="1" kern="0" dirty="0">
                  <a:solidFill>
                    <a:srgbClr val="0070C0"/>
                  </a:solidFill>
                  <a:latin typeface="Calibri" panose="020F0502020204030204"/>
                </a:rPr>
                <a:t>largo</a:t>
              </a:r>
              <a:endParaRPr lang="en-GB" sz="1200" b="1" kern="0" dirty="0">
                <a:solidFill>
                  <a:srgbClr val="0070C0"/>
                </a:solidFill>
                <a:latin typeface="Calibri" panose="020F0502020204030204"/>
              </a:endParaRPr>
            </a:p>
          </p:txBody>
        </p:sp>
      </p:grpSp>
      <p:sp>
        <p:nvSpPr>
          <p:cNvPr id="2" name="Rectangle 2">
            <a:extLst>
              <a:ext uri="{FF2B5EF4-FFF2-40B4-BE49-F238E27FC236}">
                <a16:creationId xmlns:a16="http://schemas.microsoft.com/office/drawing/2014/main" id="{EFEF0355-8D5C-AD22-B25B-A06F89B7A486}"/>
              </a:ext>
            </a:extLst>
          </p:cNvPr>
          <p:cNvSpPr txBox="1">
            <a:spLocks noChangeArrowheads="1"/>
          </p:cNvSpPr>
          <p:nvPr/>
        </p:nvSpPr>
        <p:spPr bwMode="auto">
          <a:xfrm>
            <a:off x="2023070" y="0"/>
            <a:ext cx="50978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Duración del ciclo menstrual</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5" name="Rectangle 3">
            <a:extLst>
              <a:ext uri="{FF2B5EF4-FFF2-40B4-BE49-F238E27FC236}">
                <a16:creationId xmlns:a16="http://schemas.microsoft.com/office/drawing/2014/main" id="{09D006B1-DDF2-7DB7-A2F4-83CD67F8B28F}"/>
              </a:ext>
            </a:extLst>
          </p:cNvPr>
          <p:cNvSpPr>
            <a:spLocks noChangeArrowheads="1"/>
          </p:cNvSpPr>
          <p:nvPr/>
        </p:nvSpPr>
        <p:spPr bwMode="auto">
          <a:xfrm>
            <a:off x="2619600" y="1125220"/>
            <a:ext cx="1594988" cy="984885"/>
          </a:xfrm>
          <a:prstGeom prst="rect">
            <a:avLst/>
          </a:prstGeom>
          <a:noFill/>
          <a:ln>
            <a:noFill/>
          </a:ln>
          <a:effectLst/>
        </p:spPr>
        <p:txBody>
          <a:bodyPr wrap="none" lIns="0" tIns="0" rIns="0" bIns="0" anchor="ctr">
            <a:spAutoFit/>
          </a:bodyPr>
          <a:lstStyle/>
          <a:p>
            <a:pPr algn="ctr" eaLnBrk="1" hangingPunct="1">
              <a:defRPr/>
            </a:pPr>
            <a:r>
              <a:rPr lang="es-ES_tradnl" sz="3200" b="1" dirty="0">
                <a:solidFill>
                  <a:srgbClr val="0070C0"/>
                </a:solidFill>
                <a:effectLst>
                  <a:outerShdw blurRad="38100" dist="38100" dir="2700000" algn="tl">
                    <a:srgbClr val="000000"/>
                  </a:outerShdw>
                </a:effectLst>
                <a:latin typeface="Arial" charset="0"/>
              </a:rPr>
              <a:t>Moco</a:t>
            </a:r>
          </a:p>
          <a:p>
            <a:pPr algn="ctr" eaLnBrk="1" hangingPunct="1">
              <a:defRPr/>
            </a:pPr>
            <a:r>
              <a:rPr lang="es-ES_tradnl" sz="3200" b="1" dirty="0">
                <a:solidFill>
                  <a:srgbClr val="0070C0"/>
                </a:solidFill>
                <a:effectLst>
                  <a:outerShdw blurRad="38100" dist="38100" dir="2700000" algn="tl">
                    <a:srgbClr val="000000"/>
                  </a:outerShdw>
                </a:effectLst>
                <a:latin typeface="Arial" charset="0"/>
              </a:rPr>
              <a:t>Cervical</a:t>
            </a:r>
            <a:endParaRPr lang="es-ES" sz="3200" b="1" dirty="0">
              <a:solidFill>
                <a:srgbClr val="0070C0"/>
              </a:solidFill>
              <a:effectLst>
                <a:outerShdw blurRad="38100" dist="38100" dir="2700000" algn="tl">
                  <a:srgbClr val="000000"/>
                </a:outerShdw>
              </a:effectLst>
              <a:latin typeface="Arial" charset="0"/>
            </a:endParaRPr>
          </a:p>
        </p:txBody>
      </p:sp>
      <p:sp>
        <p:nvSpPr>
          <p:cNvPr id="750596" name="Rectangle 4">
            <a:extLst>
              <a:ext uri="{FF2B5EF4-FFF2-40B4-BE49-F238E27FC236}">
                <a16:creationId xmlns:a16="http://schemas.microsoft.com/office/drawing/2014/main" id="{0B483A82-09F6-AAE7-8C94-28DCC5008285}"/>
              </a:ext>
            </a:extLst>
          </p:cNvPr>
          <p:cNvSpPr>
            <a:spLocks noChangeArrowheads="1"/>
          </p:cNvSpPr>
          <p:nvPr/>
        </p:nvSpPr>
        <p:spPr bwMode="auto">
          <a:xfrm>
            <a:off x="6837423" y="2631758"/>
            <a:ext cx="1957267" cy="984885"/>
          </a:xfrm>
          <a:prstGeom prst="rect">
            <a:avLst/>
          </a:prstGeom>
          <a:noFill/>
          <a:ln>
            <a:noFill/>
          </a:ln>
          <a:effectLst/>
        </p:spPr>
        <p:txBody>
          <a:bodyPr wrap="none" lIns="0" tIns="0" rIns="0" bIns="0" anchor="ctr">
            <a:spAutoFit/>
          </a:bodyPr>
          <a:lstStyle/>
          <a:p>
            <a:pPr algn="ctr" eaLnBrk="1" hangingPunct="1">
              <a:defRPr/>
            </a:pPr>
            <a:r>
              <a:rPr lang="es-ES_tradnl" sz="3200" b="1" dirty="0">
                <a:solidFill>
                  <a:srgbClr val="0070C0"/>
                </a:solidFill>
                <a:effectLst>
                  <a:outerShdw blurRad="38100" dist="38100" dir="2700000" algn="tl">
                    <a:srgbClr val="000000"/>
                  </a:outerShdw>
                </a:effectLst>
                <a:latin typeface="Arial" charset="0"/>
              </a:rPr>
              <a:t>Palpación</a:t>
            </a:r>
          </a:p>
          <a:p>
            <a:pPr algn="ctr" eaLnBrk="1" hangingPunct="1">
              <a:defRPr/>
            </a:pPr>
            <a:r>
              <a:rPr lang="es-ES_tradnl" sz="3200" b="1" dirty="0">
                <a:solidFill>
                  <a:srgbClr val="0070C0"/>
                </a:solidFill>
                <a:effectLst>
                  <a:outerShdw blurRad="38100" dist="38100" dir="2700000" algn="tl">
                    <a:srgbClr val="000000"/>
                  </a:outerShdw>
                </a:effectLst>
                <a:latin typeface="Arial" charset="0"/>
              </a:rPr>
              <a:t>del Cuello</a:t>
            </a:r>
            <a:endParaRPr lang="es-ES" sz="3200" b="1" dirty="0">
              <a:solidFill>
                <a:srgbClr val="0070C0"/>
              </a:solidFill>
              <a:effectLst>
                <a:outerShdw blurRad="38100" dist="38100" dir="2700000" algn="tl">
                  <a:srgbClr val="000000"/>
                </a:outerShdw>
              </a:effectLst>
              <a:latin typeface="Arial" charset="0"/>
            </a:endParaRPr>
          </a:p>
        </p:txBody>
      </p:sp>
      <p:pic>
        <p:nvPicPr>
          <p:cNvPr id="121861" name="Picture 10" descr="MC900305291">
            <a:extLst>
              <a:ext uri="{FF2B5EF4-FFF2-40B4-BE49-F238E27FC236}">
                <a16:creationId xmlns:a16="http://schemas.microsoft.com/office/drawing/2014/main" id="{601AADBF-127C-F0DF-F6BF-9D3D894F3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92101" y="3687762"/>
            <a:ext cx="243681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0597" name="Rectangle 5">
            <a:extLst>
              <a:ext uri="{FF2B5EF4-FFF2-40B4-BE49-F238E27FC236}">
                <a16:creationId xmlns:a16="http://schemas.microsoft.com/office/drawing/2014/main" id="{F298DF4B-9746-0872-5EAA-CD2BB89B1446}"/>
              </a:ext>
            </a:extLst>
          </p:cNvPr>
          <p:cNvSpPr>
            <a:spLocks noChangeArrowheads="1"/>
          </p:cNvSpPr>
          <p:nvPr/>
        </p:nvSpPr>
        <p:spPr bwMode="auto">
          <a:xfrm>
            <a:off x="1208845" y="5483245"/>
            <a:ext cx="2452594" cy="984885"/>
          </a:xfrm>
          <a:prstGeom prst="rect">
            <a:avLst/>
          </a:prstGeom>
          <a:noFill/>
          <a:ln>
            <a:noFill/>
          </a:ln>
          <a:effectLst/>
        </p:spPr>
        <p:txBody>
          <a:bodyPr wrap="none" lIns="0" tIns="0" rIns="0" bIns="0" anchor="ctr">
            <a:spAutoFit/>
          </a:bodyPr>
          <a:lstStyle/>
          <a:p>
            <a:pPr eaLnBrk="1" hangingPunct="1">
              <a:defRPr/>
            </a:pPr>
            <a:r>
              <a:rPr lang="es-ES_tradnl" sz="3200" b="1" dirty="0">
                <a:solidFill>
                  <a:srgbClr val="0070C0"/>
                </a:solidFill>
                <a:effectLst>
                  <a:outerShdw blurRad="38100" dist="38100" dir="2700000" algn="tl">
                    <a:srgbClr val="000000"/>
                  </a:outerShdw>
                </a:effectLst>
                <a:latin typeface="Arial" charset="0"/>
              </a:rPr>
              <a:t>Temperatura</a:t>
            </a:r>
          </a:p>
          <a:p>
            <a:pPr eaLnBrk="1" hangingPunct="1">
              <a:defRPr/>
            </a:pPr>
            <a:r>
              <a:rPr lang="es-ES_tradnl" sz="3200" b="1" dirty="0">
                <a:solidFill>
                  <a:srgbClr val="0070C0"/>
                </a:solidFill>
                <a:effectLst>
                  <a:outerShdw blurRad="38100" dist="38100" dir="2700000" algn="tl">
                    <a:srgbClr val="000000"/>
                  </a:outerShdw>
                </a:effectLst>
                <a:latin typeface="Arial" charset="0"/>
              </a:rPr>
              <a:t>Basal</a:t>
            </a:r>
            <a:endParaRPr lang="es-ES" sz="3200" b="1" dirty="0">
              <a:solidFill>
                <a:srgbClr val="0070C0"/>
              </a:solidFill>
              <a:effectLst>
                <a:outerShdw blurRad="38100" dist="38100" dir="2700000" algn="tl">
                  <a:srgbClr val="000000"/>
                </a:outerShdw>
              </a:effectLst>
              <a:latin typeface="Arial" charset="0"/>
            </a:endParaRPr>
          </a:p>
        </p:txBody>
      </p:sp>
      <p:sp>
        <p:nvSpPr>
          <p:cNvPr id="750598" name="Rectangle 6">
            <a:extLst>
              <a:ext uri="{FF2B5EF4-FFF2-40B4-BE49-F238E27FC236}">
                <a16:creationId xmlns:a16="http://schemas.microsoft.com/office/drawing/2014/main" id="{2F14A392-6498-FE3F-C381-AFC5D2826E9C}"/>
              </a:ext>
            </a:extLst>
          </p:cNvPr>
          <p:cNvSpPr>
            <a:spLocks noChangeArrowheads="1"/>
          </p:cNvSpPr>
          <p:nvPr/>
        </p:nvSpPr>
        <p:spPr bwMode="auto">
          <a:xfrm>
            <a:off x="3661439" y="3963670"/>
            <a:ext cx="2160848" cy="984885"/>
          </a:xfrm>
          <a:prstGeom prst="rect">
            <a:avLst/>
          </a:prstGeom>
          <a:noFill/>
          <a:ln>
            <a:noFill/>
          </a:ln>
          <a:effectLst/>
        </p:spPr>
        <p:txBody>
          <a:bodyPr wrap="none" lIns="0" tIns="0" rIns="0" bIns="0" anchor="ctr">
            <a:spAutoFit/>
          </a:bodyPr>
          <a:lstStyle/>
          <a:p>
            <a:pPr algn="ctr" eaLnBrk="1" hangingPunct="1">
              <a:defRPr/>
            </a:pPr>
            <a:r>
              <a:rPr lang="es-ES_tradnl" sz="3200" b="1" dirty="0">
                <a:solidFill>
                  <a:srgbClr val="0070C0"/>
                </a:solidFill>
                <a:effectLst>
                  <a:outerShdw blurRad="38100" dist="38100" dir="2700000" algn="tl">
                    <a:srgbClr val="000000"/>
                  </a:outerShdw>
                </a:effectLst>
                <a:latin typeface="Arial" charset="0"/>
              </a:rPr>
              <a:t>Cálculo</a:t>
            </a:r>
          </a:p>
          <a:p>
            <a:pPr algn="ctr" eaLnBrk="1" hangingPunct="1">
              <a:defRPr/>
            </a:pPr>
            <a:r>
              <a:rPr lang="es-ES_tradnl" sz="3200" b="1" dirty="0">
                <a:solidFill>
                  <a:srgbClr val="0070C0"/>
                </a:solidFill>
                <a:effectLst>
                  <a:outerShdw blurRad="38100" dist="38100" dir="2700000" algn="tl">
                    <a:srgbClr val="000000"/>
                  </a:outerShdw>
                </a:effectLst>
                <a:latin typeface="Arial" charset="0"/>
              </a:rPr>
              <a:t>Modificado</a:t>
            </a:r>
            <a:endParaRPr lang="es-ES" sz="3200" b="1" dirty="0">
              <a:solidFill>
                <a:srgbClr val="0070C0"/>
              </a:solidFill>
              <a:effectLst>
                <a:outerShdw blurRad="38100" dist="38100" dir="2700000" algn="tl">
                  <a:srgbClr val="000000"/>
                </a:outerShdw>
              </a:effectLst>
              <a:latin typeface="Arial" charset="0"/>
            </a:endParaRPr>
          </a:p>
        </p:txBody>
      </p:sp>
      <p:sp>
        <p:nvSpPr>
          <p:cNvPr id="750599" name="Rectangle 7">
            <a:extLst>
              <a:ext uri="{FF2B5EF4-FFF2-40B4-BE49-F238E27FC236}">
                <a16:creationId xmlns:a16="http://schemas.microsoft.com/office/drawing/2014/main" id="{73123C37-3D7B-E0A0-DC8C-E3F2AF7F96C2}"/>
              </a:ext>
            </a:extLst>
          </p:cNvPr>
          <p:cNvSpPr>
            <a:spLocks noChangeArrowheads="1"/>
          </p:cNvSpPr>
          <p:nvPr/>
        </p:nvSpPr>
        <p:spPr bwMode="auto">
          <a:xfrm>
            <a:off x="5817716" y="5947410"/>
            <a:ext cx="3052118" cy="492443"/>
          </a:xfrm>
          <a:prstGeom prst="rect">
            <a:avLst/>
          </a:prstGeom>
          <a:noFill/>
          <a:ln>
            <a:noFill/>
          </a:ln>
          <a:effectLst/>
        </p:spPr>
        <p:txBody>
          <a:bodyPr wrap="none" lIns="0" tIns="0" rIns="0" bIns="0" anchor="ctr">
            <a:spAutoFit/>
          </a:bodyPr>
          <a:lstStyle/>
          <a:p>
            <a:pPr algn="ctr" eaLnBrk="1" hangingPunct="1">
              <a:defRPr/>
            </a:pPr>
            <a:r>
              <a:rPr lang="es-ES_tradnl" sz="3200" b="1" dirty="0">
                <a:solidFill>
                  <a:srgbClr val="0070C0"/>
                </a:solidFill>
                <a:effectLst>
                  <a:outerShdw blurRad="38100" dist="38100" dir="2700000" algn="tl">
                    <a:srgbClr val="000000"/>
                  </a:outerShdw>
                </a:effectLst>
                <a:latin typeface="Arial" charset="0"/>
              </a:rPr>
              <a:t>Otros Síntomas</a:t>
            </a:r>
            <a:endParaRPr lang="es-ES" sz="3200" b="1" dirty="0">
              <a:solidFill>
                <a:srgbClr val="0070C0"/>
              </a:solidFill>
              <a:effectLst>
                <a:outerShdw blurRad="38100" dist="38100" dir="2700000" algn="tl">
                  <a:srgbClr val="000000"/>
                </a:outerShdw>
              </a:effectLst>
              <a:latin typeface="Arial" charset="0"/>
            </a:endParaRPr>
          </a:p>
        </p:txBody>
      </p:sp>
      <p:pic>
        <p:nvPicPr>
          <p:cNvPr id="121865" name="Picture 8">
            <a:extLst>
              <a:ext uri="{FF2B5EF4-FFF2-40B4-BE49-F238E27FC236}">
                <a16:creationId xmlns:a16="http://schemas.microsoft.com/office/drawing/2014/main" id="{18488C68-7888-F351-737C-8F668C0AC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812800"/>
            <a:ext cx="20955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9">
            <a:extLst>
              <a:ext uri="{FF2B5EF4-FFF2-40B4-BE49-F238E27FC236}">
                <a16:creationId xmlns:a16="http://schemas.microsoft.com/office/drawing/2014/main" id="{E10A5E49-F467-680C-5681-0449D32E1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363" y="873125"/>
            <a:ext cx="18002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11" descr="MC900345910">
            <a:extLst>
              <a:ext uri="{FF2B5EF4-FFF2-40B4-BE49-F238E27FC236}">
                <a16:creationId xmlns:a16="http://schemas.microsoft.com/office/drawing/2014/main" id="{92E3A0E7-68C1-7DB6-0C9C-25762C9E85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100" y="2349500"/>
            <a:ext cx="171291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12" descr="MC900278964">
            <a:extLst>
              <a:ext uri="{FF2B5EF4-FFF2-40B4-BE49-F238E27FC236}">
                <a16:creationId xmlns:a16="http://schemas.microsoft.com/office/drawing/2014/main" id="{31282324-EC81-84E3-2D31-34C6EE1C02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0950" y="4076700"/>
            <a:ext cx="17700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F281EAFE-464D-899F-5084-02485A61A449}"/>
              </a:ext>
            </a:extLst>
          </p:cNvPr>
          <p:cNvSpPr txBox="1">
            <a:spLocks noChangeArrowheads="1"/>
          </p:cNvSpPr>
          <p:nvPr/>
        </p:nvSpPr>
        <p:spPr bwMode="auto">
          <a:xfrm>
            <a:off x="2262719" y="0"/>
            <a:ext cx="46185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Los signos de la fertilidad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9">
            <a:extLst>
              <a:ext uri="{FF2B5EF4-FFF2-40B4-BE49-F238E27FC236}">
                <a16:creationId xmlns:a16="http://schemas.microsoft.com/office/drawing/2014/main" id="{02D58226-8CCC-D7F6-B821-3913D7B5C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239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a:extLst>
              <a:ext uri="{FF2B5EF4-FFF2-40B4-BE49-F238E27FC236}">
                <a16:creationId xmlns:a16="http://schemas.microsoft.com/office/drawing/2014/main" id="{FAF80D22-16A6-0E53-C1F5-3F8B818D3808}"/>
              </a:ext>
            </a:extLst>
          </p:cNvPr>
          <p:cNvSpPr txBox="1">
            <a:spLocks noChangeArrowheads="1"/>
          </p:cNvSpPr>
          <p:nvPr/>
        </p:nvSpPr>
        <p:spPr bwMode="auto">
          <a:xfrm>
            <a:off x="4679950" y="1731963"/>
            <a:ext cx="36131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Clr>
                <a:srgbClr val="FF0000"/>
              </a:buClr>
              <a:buSzPct val="120000"/>
              <a:buFont typeface="Wingdings" panose="05000000000000000000" pitchFamily="2" charset="2"/>
              <a:buNone/>
            </a:pPr>
            <a:r>
              <a:rPr lang="es-ES" altLang="es-ES" sz="3600" b="1" dirty="0">
                <a:solidFill>
                  <a:srgbClr val="000000"/>
                </a:solidFill>
                <a:latin typeface="Arial" panose="020B0604020202020204" pitchFamily="34" charset="0"/>
              </a:rPr>
              <a:t>¿Quién soy yo?</a:t>
            </a:r>
          </a:p>
          <a:p>
            <a:pPr algn="ctr" eaLnBrk="1" hangingPunct="1">
              <a:spcBef>
                <a:spcPct val="0"/>
              </a:spcBef>
              <a:buClr>
                <a:srgbClr val="FF0000"/>
              </a:buClr>
              <a:buSzPct val="120000"/>
              <a:buFont typeface="Wingdings" panose="05000000000000000000" pitchFamily="2" charset="2"/>
              <a:buNone/>
            </a:pPr>
            <a:endParaRPr lang="es-ES" altLang="es-ES" sz="3600" b="1" dirty="0">
              <a:solidFill>
                <a:srgbClr val="000000"/>
              </a:solidFill>
              <a:latin typeface="Arial" panose="020B0604020202020204" pitchFamily="34" charset="0"/>
            </a:endParaRPr>
          </a:p>
          <a:p>
            <a:pPr algn="ctr" eaLnBrk="1" hangingPunct="1">
              <a:spcBef>
                <a:spcPct val="0"/>
              </a:spcBef>
              <a:buClr>
                <a:srgbClr val="FF0000"/>
              </a:buClr>
              <a:buSzPct val="120000"/>
              <a:buFont typeface="Wingdings" panose="05000000000000000000" pitchFamily="2" charset="2"/>
              <a:buNone/>
            </a:pPr>
            <a:endParaRPr lang="es-ES" altLang="es-ES" sz="3600" b="1" dirty="0">
              <a:solidFill>
                <a:srgbClr val="000000"/>
              </a:solidFill>
              <a:latin typeface="Arial" panose="020B0604020202020204" pitchFamily="34" charset="0"/>
            </a:endParaRPr>
          </a:p>
          <a:p>
            <a:pPr algn="ctr" eaLnBrk="1" hangingPunct="1">
              <a:spcBef>
                <a:spcPct val="0"/>
              </a:spcBef>
              <a:buClr>
                <a:srgbClr val="FF0000"/>
              </a:buClr>
              <a:buSzPct val="120000"/>
              <a:buFont typeface="Wingdings" panose="05000000000000000000" pitchFamily="2" charset="2"/>
              <a:buNone/>
            </a:pPr>
            <a:endParaRPr lang="es-ES" altLang="es-ES" sz="3600" b="1" dirty="0">
              <a:solidFill>
                <a:srgbClr val="000000"/>
              </a:solidFill>
              <a:latin typeface="Arial" panose="020B0604020202020204" pitchFamily="34" charset="0"/>
            </a:endParaRPr>
          </a:p>
          <a:p>
            <a:pPr algn="ctr" eaLnBrk="1" hangingPunct="1">
              <a:spcBef>
                <a:spcPct val="0"/>
              </a:spcBef>
              <a:buClr>
                <a:srgbClr val="FF0000"/>
              </a:buClr>
              <a:buSzPct val="120000"/>
              <a:buFont typeface="Wingdings" panose="05000000000000000000" pitchFamily="2" charset="2"/>
              <a:buNone/>
            </a:pPr>
            <a:r>
              <a:rPr lang="es-ES" altLang="es-ES" sz="3600" b="1" dirty="0">
                <a:solidFill>
                  <a:srgbClr val="000000"/>
                </a:solidFill>
                <a:latin typeface="Arial" panose="020B0604020202020204" pitchFamily="34" charset="0"/>
              </a:rPr>
              <a:t>¿Qué quiero</a:t>
            </a:r>
          </a:p>
          <a:p>
            <a:pPr algn="ctr" eaLnBrk="1" hangingPunct="1">
              <a:spcBef>
                <a:spcPct val="0"/>
              </a:spcBef>
              <a:buClr>
                <a:srgbClr val="FF0000"/>
              </a:buClr>
              <a:buSzPct val="120000"/>
              <a:buFont typeface="Wingdings" panose="05000000000000000000" pitchFamily="2" charset="2"/>
              <a:buNone/>
            </a:pPr>
            <a:r>
              <a:rPr lang="es-ES" altLang="es-ES" sz="3600" b="1" dirty="0">
                <a:solidFill>
                  <a:srgbClr val="000000"/>
                </a:solidFill>
                <a:latin typeface="Arial" panose="020B0604020202020204" pitchFamily="34" charset="0"/>
              </a:rPr>
              <a:t>en la vida?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7" descr="MC900433842">
            <a:extLst>
              <a:ext uri="{FF2B5EF4-FFF2-40B4-BE49-F238E27FC236}">
                <a16:creationId xmlns:a16="http://schemas.microsoft.com/office/drawing/2014/main" id="{611ED229-F673-D7F5-B5BA-BF6479DA4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946150"/>
            <a:ext cx="24939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9" descr="MC900305291">
            <a:extLst>
              <a:ext uri="{FF2B5EF4-FFF2-40B4-BE49-F238E27FC236}">
                <a16:creationId xmlns:a16="http://schemas.microsoft.com/office/drawing/2014/main" id="{405370A5-31CE-D49E-EDDF-D21544B4F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38" y="831850"/>
            <a:ext cx="243681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0" descr="MC900345910">
            <a:extLst>
              <a:ext uri="{FF2B5EF4-FFF2-40B4-BE49-F238E27FC236}">
                <a16:creationId xmlns:a16="http://schemas.microsoft.com/office/drawing/2014/main" id="{FE2B7368-2C0B-7905-D63A-54E144997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593" y="3860800"/>
            <a:ext cx="278606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11">
            <a:extLst>
              <a:ext uri="{FF2B5EF4-FFF2-40B4-BE49-F238E27FC236}">
                <a16:creationId xmlns:a16="http://schemas.microsoft.com/office/drawing/2014/main" id="{CA761105-F072-6A4C-3D0C-29C56A31B079}"/>
              </a:ext>
            </a:extLst>
          </p:cNvPr>
          <p:cNvSpPr txBox="1">
            <a:spLocks noChangeArrowheads="1"/>
          </p:cNvSpPr>
          <p:nvPr/>
        </p:nvSpPr>
        <p:spPr bwMode="auto">
          <a:xfrm>
            <a:off x="539750" y="2193925"/>
            <a:ext cx="21063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4000" rIns="540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ES" altLang="es-ES" sz="2800" b="1" dirty="0">
                <a:solidFill>
                  <a:srgbClr val="002060"/>
                </a:solidFill>
                <a:latin typeface="Arial" panose="020B0604020202020204" pitchFamily="34" charset="0"/>
              </a:rPr>
              <a:t>Un</a:t>
            </a:r>
          </a:p>
          <a:p>
            <a:pPr>
              <a:spcBef>
                <a:spcPct val="0"/>
              </a:spcBef>
              <a:buFontTx/>
              <a:buNone/>
            </a:pPr>
            <a:r>
              <a:rPr lang="es-ES" altLang="es-ES" sz="2800" b="1" dirty="0">
                <a:solidFill>
                  <a:srgbClr val="002060"/>
                </a:solidFill>
                <a:latin typeface="Arial" panose="020B0604020202020204" pitchFamily="34" charset="0"/>
              </a:rPr>
              <a:t>termómetro</a:t>
            </a:r>
          </a:p>
        </p:txBody>
      </p:sp>
      <p:sp>
        <p:nvSpPr>
          <p:cNvPr id="123911" name="Text Box 12">
            <a:extLst>
              <a:ext uri="{FF2B5EF4-FFF2-40B4-BE49-F238E27FC236}">
                <a16:creationId xmlns:a16="http://schemas.microsoft.com/office/drawing/2014/main" id="{8747E60A-FA74-169C-3DEB-E422D9A0B8F9}"/>
              </a:ext>
            </a:extLst>
          </p:cNvPr>
          <p:cNvSpPr txBox="1">
            <a:spLocks noChangeArrowheads="1"/>
          </p:cNvSpPr>
          <p:nvPr/>
        </p:nvSpPr>
        <p:spPr bwMode="auto">
          <a:xfrm>
            <a:off x="4478338" y="1108075"/>
            <a:ext cx="13731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4000" rIns="540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s-ES" altLang="es-ES" sz="2800" b="1">
                <a:solidFill>
                  <a:srgbClr val="002060"/>
                </a:solidFill>
                <a:latin typeface="Arial" panose="020B0604020202020204" pitchFamily="34" charset="0"/>
              </a:rPr>
              <a:t>Tiempo</a:t>
            </a:r>
          </a:p>
        </p:txBody>
      </p:sp>
      <p:sp>
        <p:nvSpPr>
          <p:cNvPr id="123912" name="Text Box 13">
            <a:extLst>
              <a:ext uri="{FF2B5EF4-FFF2-40B4-BE49-F238E27FC236}">
                <a16:creationId xmlns:a16="http://schemas.microsoft.com/office/drawing/2014/main" id="{9493AFDB-252A-42F6-55B7-F3035F4DB11C}"/>
              </a:ext>
            </a:extLst>
          </p:cNvPr>
          <p:cNvSpPr txBox="1">
            <a:spLocks noChangeArrowheads="1"/>
          </p:cNvSpPr>
          <p:nvPr/>
        </p:nvSpPr>
        <p:spPr bwMode="auto">
          <a:xfrm>
            <a:off x="4019333" y="3148032"/>
            <a:ext cx="17280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4000" rIns="540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s-ES" altLang="es-ES" sz="2800" b="1" dirty="0">
                <a:solidFill>
                  <a:srgbClr val="002060"/>
                </a:solidFill>
                <a:latin typeface="Arial" panose="020B0604020202020204" pitchFamily="34" charset="0"/>
              </a:rPr>
              <a:t>Un</a:t>
            </a:r>
          </a:p>
          <a:p>
            <a:pPr algn="ctr">
              <a:spcBef>
                <a:spcPct val="0"/>
              </a:spcBef>
              <a:buFontTx/>
              <a:buNone/>
            </a:pPr>
            <a:r>
              <a:rPr lang="es-ES" altLang="es-ES" sz="2800" b="1" dirty="0">
                <a:solidFill>
                  <a:srgbClr val="002060"/>
                </a:solidFill>
                <a:latin typeface="Arial" panose="020B0604020202020204" pitchFamily="34" charset="0"/>
              </a:rPr>
              <a:t>cuaderno</a:t>
            </a:r>
          </a:p>
        </p:txBody>
      </p:sp>
      <p:sp>
        <p:nvSpPr>
          <p:cNvPr id="2" name="Rectangle 2">
            <a:extLst>
              <a:ext uri="{FF2B5EF4-FFF2-40B4-BE49-F238E27FC236}">
                <a16:creationId xmlns:a16="http://schemas.microsoft.com/office/drawing/2014/main" id="{81910437-ED35-C947-944B-AA2D05778615}"/>
              </a:ext>
            </a:extLst>
          </p:cNvPr>
          <p:cNvSpPr txBox="1">
            <a:spLocks noChangeArrowheads="1"/>
          </p:cNvSpPr>
          <p:nvPr/>
        </p:nvSpPr>
        <p:spPr bwMode="auto">
          <a:xfrm>
            <a:off x="3130745" y="0"/>
            <a:ext cx="28825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¿Qué necesito?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gráfica_sintotérmica_cc">
            <a:extLst>
              <a:ext uri="{FF2B5EF4-FFF2-40B4-BE49-F238E27FC236}">
                <a16:creationId xmlns:a16="http://schemas.microsoft.com/office/drawing/2014/main" id="{543AC1FC-D680-8CEB-3622-F8A2CDE32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2" t="10120" r="3955" b="14883"/>
          <a:stretch>
            <a:fillRect/>
          </a:stretch>
        </p:blipFill>
        <p:spPr bwMode="auto">
          <a:xfrm>
            <a:off x="184150" y="1193800"/>
            <a:ext cx="68453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8" descr="Chart, line chart&#10;&#10;Description automatically generated">
            <a:extLst>
              <a:ext uri="{FF2B5EF4-FFF2-40B4-BE49-F238E27FC236}">
                <a16:creationId xmlns:a16="http://schemas.microsoft.com/office/drawing/2014/main" id="{87C56AEB-564E-3485-C703-D7922D0E0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1810">
            <a:off x="3509963" y="3203575"/>
            <a:ext cx="5281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DEFEEC6B-22A6-D9C0-D7BB-F41114FB4015}"/>
              </a:ext>
            </a:extLst>
          </p:cNvPr>
          <p:cNvSpPr txBox="1">
            <a:spLocks noChangeArrowheads="1"/>
          </p:cNvSpPr>
          <p:nvPr/>
        </p:nvSpPr>
        <p:spPr bwMode="auto">
          <a:xfrm>
            <a:off x="1723308" y="0"/>
            <a:ext cx="5697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Gráfica del método sintotérmico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7219" name="Group 3">
            <a:extLst>
              <a:ext uri="{FF2B5EF4-FFF2-40B4-BE49-F238E27FC236}">
                <a16:creationId xmlns:a16="http://schemas.microsoft.com/office/drawing/2014/main" id="{9942C268-8E8D-7D2C-7C92-2FBAB90CC8C6}"/>
              </a:ext>
            </a:extLst>
          </p:cNvPr>
          <p:cNvGraphicFramePr>
            <a:graphicFrameLocks noGrp="1"/>
          </p:cNvGraphicFramePr>
          <p:nvPr>
            <p:extLst>
              <p:ext uri="{D42A27DB-BD31-4B8C-83A1-F6EECF244321}">
                <p14:modId xmlns:p14="http://schemas.microsoft.com/office/powerpoint/2010/main" val="1071341267"/>
              </p:ext>
            </p:extLst>
          </p:nvPr>
        </p:nvGraphicFramePr>
        <p:xfrm>
          <a:off x="323528" y="676757"/>
          <a:ext cx="8490272" cy="5871688"/>
        </p:xfrm>
        <a:graphic>
          <a:graphicData uri="http://schemas.openxmlformats.org/drawingml/2006/table">
            <a:tbl>
              <a:tblPr/>
              <a:tblGrid>
                <a:gridCol w="2211434">
                  <a:extLst>
                    <a:ext uri="{9D8B030D-6E8A-4147-A177-3AD203B41FA5}">
                      <a16:colId xmlns:a16="http://schemas.microsoft.com/office/drawing/2014/main" val="20000"/>
                    </a:ext>
                  </a:extLst>
                </a:gridCol>
                <a:gridCol w="2568473">
                  <a:extLst>
                    <a:ext uri="{9D8B030D-6E8A-4147-A177-3AD203B41FA5}">
                      <a16:colId xmlns:a16="http://schemas.microsoft.com/office/drawing/2014/main" val="20001"/>
                    </a:ext>
                  </a:extLst>
                </a:gridCol>
                <a:gridCol w="1069541">
                  <a:extLst>
                    <a:ext uri="{9D8B030D-6E8A-4147-A177-3AD203B41FA5}">
                      <a16:colId xmlns:a16="http://schemas.microsoft.com/office/drawing/2014/main" val="20002"/>
                    </a:ext>
                  </a:extLst>
                </a:gridCol>
                <a:gridCol w="998763">
                  <a:extLst>
                    <a:ext uri="{9D8B030D-6E8A-4147-A177-3AD203B41FA5}">
                      <a16:colId xmlns:a16="http://schemas.microsoft.com/office/drawing/2014/main" val="20003"/>
                    </a:ext>
                  </a:extLst>
                </a:gridCol>
                <a:gridCol w="1642061">
                  <a:extLst>
                    <a:ext uri="{9D8B030D-6E8A-4147-A177-3AD203B41FA5}">
                      <a16:colId xmlns:a16="http://schemas.microsoft.com/office/drawing/2014/main" val="20004"/>
                    </a:ext>
                  </a:extLst>
                </a:gridCol>
              </a:tblGrid>
              <a:tr h="4345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dirty="0">
                          <a:ln>
                            <a:noFill/>
                          </a:ln>
                          <a:solidFill>
                            <a:srgbClr val="CC0000"/>
                          </a:solidFill>
                          <a:effectLst/>
                          <a:latin typeface="Candara" pitchFamily="34" charset="0"/>
                        </a:rPr>
                        <a:t>MÉTODOS DE CONOCIMIENTO DE LA FERTILIDAD</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rgbClr val="CC0000"/>
                          </a:solidFill>
                          <a:effectLst/>
                          <a:latin typeface="Candara" pitchFamily="34" charset="0"/>
                        </a:rPr>
                        <a:t>SIGNO OBSERVADO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rgbClr val="CC0000"/>
                          </a:solidFill>
                          <a:effectLst/>
                          <a:latin typeface="Candara" pitchFamily="34" charset="0"/>
                        </a:rPr>
                        <a:t>EFICACIA TEÓRICA</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rgbClr val="CC0000"/>
                          </a:solidFill>
                          <a:effectLst/>
                          <a:latin typeface="Candara" pitchFamily="34" charset="0"/>
                        </a:rPr>
                        <a:t>EFICACIA PRÁCTICA</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rgbClr val="CC0000"/>
                          </a:solidFill>
                          <a:effectLst/>
                          <a:latin typeface="Candara" pitchFamily="34" charset="0"/>
                        </a:rPr>
                        <a:t>CRITERIOS DE SELECCIÓN</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Billings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Moco cervical</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97,2 %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85%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rowSpan="15">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dirty="0">
                          <a:ln>
                            <a:noFill/>
                          </a:ln>
                          <a:solidFill>
                            <a:srgbClr val="002060"/>
                          </a:solidFill>
                          <a:effectLst/>
                          <a:latin typeface="Candara" pitchFamily="34" charset="0"/>
                        </a:rPr>
                        <a:t>Eficacia.</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dirty="0">
                          <a:ln>
                            <a:noFill/>
                          </a:ln>
                          <a:solidFill>
                            <a:srgbClr val="002060"/>
                          </a:solidFill>
                          <a:effectLst/>
                          <a:latin typeface="Candara" pitchFamily="34" charset="0"/>
                        </a:rPr>
                        <a:t>Efectos secundarios.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dirty="0">
                          <a:ln>
                            <a:noFill/>
                          </a:ln>
                          <a:solidFill>
                            <a:srgbClr val="002060"/>
                          </a:solidFill>
                          <a:effectLst/>
                          <a:latin typeface="Candara" pitchFamily="34" charset="0"/>
                        </a:rPr>
                        <a:t>Reversibilidad.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dirty="0">
                          <a:ln>
                            <a:noFill/>
                          </a:ln>
                          <a:solidFill>
                            <a:srgbClr val="002060"/>
                          </a:solidFill>
                          <a:effectLst/>
                          <a:latin typeface="Candara" pitchFamily="34" charset="0"/>
                        </a:rPr>
                        <a:t>Aceptabilidad por ambos miembros de la pareja.</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dirty="0">
                          <a:ln>
                            <a:noFill/>
                          </a:ln>
                          <a:solidFill>
                            <a:srgbClr val="002060"/>
                          </a:solidFill>
                          <a:effectLst/>
                          <a:latin typeface="Candara" pitchFamily="34" charset="0"/>
                        </a:rPr>
                        <a:t>Aspecto ético-moral.</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45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Sintotérmico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Tª, moco cervical, cuello, cálculo modificado</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vMerge="1">
                  <a:txBody>
                    <a:bodyPr/>
                    <a:lstStyle/>
                    <a:p>
                      <a:endParaRPr lang="es-ES"/>
                    </a:p>
                  </a:txBody>
                  <a:tcPr/>
                </a:tc>
                <a:extLst>
                  <a:ext uri="{0D108BD9-81ED-4DB2-BD59-A6C34878D82A}">
                    <a16:rowId xmlns:a16="http://schemas.microsoft.com/office/drawing/2014/main" val="10002"/>
                  </a:ext>
                </a:extLst>
              </a:tr>
              <a:tr h="4345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MELA</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Lactancia completa, bebé, sangrados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98%</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92,8%</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vMerge="1">
                  <a:txBody>
                    <a:bodyPr/>
                    <a:lstStyle/>
                    <a:p>
                      <a:endParaRPr lang="es-ES"/>
                    </a:p>
                  </a:txBody>
                  <a:tcPr/>
                </a:tc>
                <a:extLst>
                  <a:ext uri="{0D108BD9-81ED-4DB2-BD59-A6C34878D82A}">
                    <a16:rowId xmlns:a16="http://schemas.microsoft.com/office/drawing/2014/main" val="10003"/>
                  </a:ext>
                </a:extLst>
              </a:tr>
              <a:tr h="31210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rgbClr val="CC0000"/>
                          </a:solidFill>
                          <a:effectLst/>
                          <a:latin typeface="Candara" pitchFamily="34" charset="0"/>
                        </a:rPr>
                        <a:t>MÉTODOS CONTRACEPTIVOS</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rgbClr val="CC0000"/>
                          </a:solidFill>
                          <a:effectLst/>
                          <a:latin typeface="Candara" pitchFamily="34" charset="0"/>
                        </a:rPr>
                        <a:t>MECANISMO DE ACTUACIÓN</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s-ES" sz="1200" b="0" i="0" u="none" strike="noStrike" cap="none" normalizeH="0" baseline="0">
                        <a:ln>
                          <a:noFill/>
                        </a:ln>
                        <a:solidFill>
                          <a:schemeClr val="tx1"/>
                        </a:solidFill>
                        <a:effectLst/>
                        <a:latin typeface="Candara"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s-ES" sz="1200" b="0" i="0" u="none" strike="noStrike" cap="none" normalizeH="0" baseline="0">
                        <a:ln>
                          <a:noFill/>
                        </a:ln>
                        <a:solidFill>
                          <a:schemeClr val="tx1"/>
                        </a:solidFill>
                        <a:effectLst/>
                        <a:latin typeface="Candara"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s-ES"/>
                    </a:p>
                  </a:txBody>
                  <a:tcPr/>
                </a:tc>
                <a:extLst>
                  <a:ext uri="{0D108BD9-81ED-4DB2-BD59-A6C34878D82A}">
                    <a16:rowId xmlns:a16="http://schemas.microsoft.com/office/drawing/2014/main" val="10004"/>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Preservativo masculino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alpha val="50000"/>
                      </a:srgbClr>
                    </a:solidFill>
                  </a:tcPr>
                </a:tc>
                <a:tc row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dirty="0">
                          <a:ln>
                            <a:noFill/>
                          </a:ln>
                          <a:solidFill>
                            <a:schemeClr val="tx1"/>
                          </a:solidFill>
                          <a:effectLst/>
                          <a:latin typeface="Candara" pitchFamily="34" charset="0"/>
                        </a:rPr>
                        <a:t>Barrera: impide entrada de espermatozoides al útero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98%</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85%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05"/>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Preservativo femenino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alpha val="50000"/>
                      </a:srgbClr>
                    </a:solidFill>
                  </a:tcPr>
                </a:tc>
                <a:tc vMerge="1">
                  <a:txBody>
                    <a:bodyPr/>
                    <a:lstStyle/>
                    <a:p>
                      <a:endParaRPr lang="es-E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79%</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06"/>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Diafragma</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alpha val="50000"/>
                      </a:srgbClr>
                    </a:solidFill>
                  </a:tcPr>
                </a:tc>
                <a:tc vMerge="1">
                  <a:txBody>
                    <a:bodyPr/>
                    <a:lstStyle/>
                    <a:p>
                      <a:endParaRPr lang="es-E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84%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07"/>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Esponja vaginal</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alpha val="50000"/>
                      </a:srgbClr>
                    </a:solidFill>
                  </a:tcPr>
                </a:tc>
                <a:tc vMerge="1">
                  <a:txBody>
                    <a:bodyPr/>
                    <a:lstStyle/>
                    <a:p>
                      <a:endParaRPr lang="es-E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91-80%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84-68%</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08"/>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Anticoncepción oral</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Suele inhibir la ovulación. Modifica la secreción cervical (barrera para espermatozoides).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Modifica el endometrio.</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09"/>
                  </a:ext>
                </a:extLst>
              </a:tr>
              <a:tr h="5562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Anticoncepción inyectable</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vMerge="1">
                  <a:txBody>
                    <a:bodyPr/>
                    <a:lstStyle/>
                    <a:p>
                      <a:endParaRPr lang="es-E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99,95%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10"/>
                  </a:ext>
                </a:extLst>
              </a:tr>
              <a:tr h="6084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DIU</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Modifica endometrio y secreción cervical. Efecto espermicida y embriotóxico.</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11"/>
                  </a:ext>
                </a:extLst>
              </a:tr>
              <a:tr h="46934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Espermicidas</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Alteran motilidad de trompas.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Tóxico para espermatozoides.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82%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dirty="0">
                          <a:ln>
                            <a:noFill/>
                          </a:ln>
                          <a:solidFill>
                            <a:schemeClr val="bg1"/>
                          </a:solidFill>
                          <a:effectLst/>
                          <a:latin typeface="Candara" pitchFamily="34" charset="0"/>
                        </a:rPr>
                        <a:t>71%</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12"/>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Ligadura de trompas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Impide unión de gametos.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13"/>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tx1"/>
                          </a:solidFill>
                          <a:effectLst/>
                          <a:latin typeface="Candara" pitchFamily="34" charset="0"/>
                        </a:rPr>
                        <a:t>Vasectomía</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Impide salida de espermatozoides.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99,9%</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99,85%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14"/>
                  </a:ext>
                </a:extLst>
              </a:tr>
              <a:tr h="2607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dirty="0">
                          <a:ln>
                            <a:noFill/>
                          </a:ln>
                          <a:solidFill>
                            <a:schemeClr val="tx1"/>
                          </a:solidFill>
                          <a:effectLst/>
                          <a:latin typeface="Candara" pitchFamily="34" charset="0"/>
                        </a:rPr>
                        <a:t>Coito interrumpido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0" i="0" u="none" strike="noStrike" cap="none" normalizeH="0" baseline="0">
                          <a:ln>
                            <a:noFill/>
                          </a:ln>
                          <a:solidFill>
                            <a:schemeClr val="tx1"/>
                          </a:solidFill>
                          <a:effectLst/>
                          <a:latin typeface="Candara" pitchFamily="34" charset="0"/>
                        </a:rPr>
                        <a:t>Eyaculación fuera de la vagina.</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a:ln>
                            <a:noFill/>
                          </a:ln>
                          <a:solidFill>
                            <a:schemeClr val="bg1"/>
                          </a:solidFill>
                          <a:effectLst/>
                          <a:latin typeface="Candara" pitchFamily="34" charset="0"/>
                        </a:rPr>
                        <a:t>96%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dirty="0">
                          <a:ln>
                            <a:noFill/>
                          </a:ln>
                          <a:solidFill>
                            <a:schemeClr val="bg1"/>
                          </a:solidFill>
                          <a:effectLst/>
                          <a:latin typeface="Candara" pitchFamily="34" charset="0"/>
                        </a:rPr>
                        <a:t>73%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33"/>
                    </a:solidFill>
                  </a:tcPr>
                </a:tc>
                <a:tc vMerge="1">
                  <a:txBody>
                    <a:bodyPr/>
                    <a:lstStyle/>
                    <a:p>
                      <a:endParaRPr lang="es-ES"/>
                    </a:p>
                  </a:txBody>
                  <a:tcPr/>
                </a:tc>
                <a:extLst>
                  <a:ext uri="{0D108BD9-81ED-4DB2-BD59-A6C34878D82A}">
                    <a16:rowId xmlns:a16="http://schemas.microsoft.com/office/drawing/2014/main" val="10015"/>
                  </a:ext>
                </a:extLst>
              </a:tr>
            </a:tbl>
          </a:graphicData>
        </a:graphic>
      </p:graphicFrame>
      <p:sp>
        <p:nvSpPr>
          <p:cNvPr id="2" name="CuadroTexto 1">
            <a:extLst>
              <a:ext uri="{FF2B5EF4-FFF2-40B4-BE49-F238E27FC236}">
                <a16:creationId xmlns:a16="http://schemas.microsoft.com/office/drawing/2014/main" id="{F686EFC6-7639-6EA1-4BF4-919F01B08E42}"/>
              </a:ext>
            </a:extLst>
          </p:cNvPr>
          <p:cNvSpPr txBox="1"/>
          <p:nvPr/>
        </p:nvSpPr>
        <p:spPr>
          <a:xfrm>
            <a:off x="359024" y="6541910"/>
            <a:ext cx="8784976" cy="276999"/>
          </a:xfrm>
          <a:prstGeom prst="rect">
            <a:avLst/>
          </a:prstGeom>
          <a:noFill/>
        </p:spPr>
        <p:txBody>
          <a:bodyPr wrap="square">
            <a:spAutoFit/>
          </a:bodyPr>
          <a:lstStyle/>
          <a:p>
            <a:pPr eaLnBrk="1" hangingPunct="1">
              <a:spcBef>
                <a:spcPct val="50000"/>
              </a:spcBef>
              <a:defRPr/>
            </a:pPr>
            <a:r>
              <a:rPr lang="es-ES" altLang="es-ES" sz="1200" dirty="0">
                <a:effectLst>
                  <a:outerShdw blurRad="38100" dist="38100" dir="2700000" algn="tl">
                    <a:srgbClr val="FFFFFF"/>
                  </a:outerShdw>
                </a:effectLst>
                <a:latin typeface="Trebuchet MS" panose="020B0603020202020204" pitchFamily="34" charset="0"/>
              </a:rPr>
              <a:t>Fuente: Sexualidad, Vida y Salud. </a:t>
            </a:r>
            <a:r>
              <a:rPr lang="es-ES" altLang="es-ES" sz="1200" dirty="0" err="1">
                <a:effectLst>
                  <a:outerShdw blurRad="38100" dist="38100" dir="2700000" algn="tl">
                    <a:srgbClr val="FFFFFF"/>
                  </a:outerShdw>
                </a:effectLst>
                <a:latin typeface="Trebuchet MS" panose="020B0603020202020204" pitchFamily="34" charset="0"/>
              </a:rPr>
              <a:t>Jokin</a:t>
            </a:r>
            <a:r>
              <a:rPr lang="es-ES" altLang="es-ES" sz="1200" dirty="0">
                <a:effectLst>
                  <a:outerShdw blurRad="38100" dist="38100" dir="2700000" algn="tl">
                    <a:srgbClr val="FFFFFF"/>
                  </a:outerShdw>
                </a:effectLst>
                <a:latin typeface="Trebuchet MS" panose="020B0603020202020204" pitchFamily="34" charset="0"/>
              </a:rPr>
              <a:t> de Irala, Ignacio </a:t>
            </a:r>
            <a:r>
              <a:rPr lang="es-ES" altLang="es-ES" sz="1200" dirty="0" err="1">
                <a:effectLst>
                  <a:outerShdw blurRad="38100" dist="38100" dir="2700000" algn="tl">
                    <a:srgbClr val="FFFFFF"/>
                  </a:outerShdw>
                </a:effectLst>
                <a:latin typeface="Trebuchet MS" panose="020B0603020202020204" pitchFamily="34" charset="0"/>
              </a:rPr>
              <a:t>Gómara</a:t>
            </a:r>
            <a:r>
              <a:rPr lang="es-ES" altLang="es-ES" sz="1200" dirty="0">
                <a:effectLst>
                  <a:outerShdw blurRad="38100" dist="38100" dir="2700000" algn="tl">
                    <a:srgbClr val="FFFFFF"/>
                  </a:outerShdw>
                </a:effectLst>
                <a:latin typeface="Trebuchet MS" panose="020B0603020202020204" pitchFamily="34" charset="0"/>
              </a:rPr>
              <a:t> e Inmaculada Serrano. // Fuente de eficacias: OMS, 2005</a:t>
            </a:r>
          </a:p>
        </p:txBody>
      </p:sp>
      <p:sp>
        <p:nvSpPr>
          <p:cNvPr id="4" name="Rectangle 2">
            <a:extLst>
              <a:ext uri="{FF2B5EF4-FFF2-40B4-BE49-F238E27FC236}">
                <a16:creationId xmlns:a16="http://schemas.microsoft.com/office/drawing/2014/main" id="{DB31B2BE-1DC6-4583-1D3F-D0717D81141A}"/>
              </a:ext>
            </a:extLst>
          </p:cNvPr>
          <p:cNvSpPr txBox="1">
            <a:spLocks noChangeArrowheads="1"/>
          </p:cNvSpPr>
          <p:nvPr/>
        </p:nvSpPr>
        <p:spPr bwMode="auto">
          <a:xfrm>
            <a:off x="2779687" y="0"/>
            <a:ext cx="3584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Métodos y eficacias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7" name="Text Box 3">
            <a:extLst>
              <a:ext uri="{FF2B5EF4-FFF2-40B4-BE49-F238E27FC236}">
                <a16:creationId xmlns:a16="http://schemas.microsoft.com/office/drawing/2014/main" id="{53CEC27F-9E35-530F-FC9E-EE648337FACB}"/>
              </a:ext>
            </a:extLst>
          </p:cNvPr>
          <p:cNvSpPr txBox="1">
            <a:spLocks noChangeArrowheads="1"/>
          </p:cNvSpPr>
          <p:nvPr/>
        </p:nvSpPr>
        <p:spPr bwMode="auto">
          <a:xfrm>
            <a:off x="1008063" y="800100"/>
            <a:ext cx="6991350" cy="3046413"/>
          </a:xfrm>
          <a:prstGeom prst="rect">
            <a:avLst/>
          </a:prstGeom>
          <a:noFill/>
          <a:ln>
            <a:noFill/>
          </a:ln>
          <a:effectLst/>
        </p:spPr>
        <p:txBody>
          <a:bodyPr wrap="none" lIns="54000" rIns="54000">
            <a:spAutoFit/>
          </a:bodyPr>
          <a:lstStyle/>
          <a:p>
            <a:pPr>
              <a:buClr>
                <a:srgbClr val="FFFF00"/>
              </a:buClr>
              <a:buSzPct val="110000"/>
              <a:buFont typeface="Wingdings" pitchFamily="2" charset="2"/>
              <a:buChar char="ü"/>
              <a:defRPr/>
            </a:pPr>
            <a:r>
              <a:rPr lang="es-ES" sz="2400" b="1" dirty="0">
                <a:solidFill>
                  <a:schemeClr val="bg1"/>
                </a:solidFill>
                <a:effectLst>
                  <a:outerShdw blurRad="38100" dist="38100" dir="2700000" algn="tl">
                    <a:srgbClr val="000000"/>
                  </a:outerShdw>
                </a:effectLst>
                <a:latin typeface="Arial" charset="0"/>
              </a:rPr>
              <a:t> </a:t>
            </a:r>
            <a:r>
              <a:rPr lang="es-ES" sz="2400" b="1" dirty="0">
                <a:solidFill>
                  <a:schemeClr val="accent2">
                    <a:lumMod val="75000"/>
                  </a:schemeClr>
                </a:solidFill>
                <a:effectLst>
                  <a:outerShdw blurRad="38100" dist="38100" dir="2700000" algn="tl">
                    <a:srgbClr val="000000"/>
                  </a:outerShdw>
                </a:effectLst>
                <a:latin typeface="Arial" charset="0"/>
              </a:rPr>
              <a:t>Los MPFN  son más que un método,</a:t>
            </a:r>
          </a:p>
          <a:p>
            <a:pPr>
              <a:buClr>
                <a:srgbClr val="FFFF00"/>
              </a:buClr>
              <a:buSzPct val="110000"/>
              <a:buFont typeface="Wingdings" pitchFamily="2" charset="2"/>
              <a:buNone/>
              <a:defRPr/>
            </a:pPr>
            <a:r>
              <a:rPr lang="es-ES" sz="2400" b="1" dirty="0">
                <a:solidFill>
                  <a:schemeClr val="accent2">
                    <a:lumMod val="75000"/>
                  </a:schemeClr>
                </a:solidFill>
                <a:effectLst>
                  <a:outerShdw blurRad="38100" dist="38100" dir="2700000" algn="tl">
                    <a:srgbClr val="000000"/>
                  </a:outerShdw>
                </a:effectLst>
                <a:latin typeface="Arial" charset="0"/>
              </a:rPr>
              <a:t>    </a:t>
            </a:r>
            <a:r>
              <a:rPr lang="es-ES" sz="2400" b="1" dirty="0">
                <a:solidFill>
                  <a:srgbClr val="FFFF00"/>
                </a:solidFill>
                <a:effectLst>
                  <a:outerShdw blurRad="38100" dist="38100" dir="2700000" algn="tl">
                    <a:srgbClr val="000000"/>
                  </a:outerShdw>
                </a:effectLst>
                <a:latin typeface="Arial" charset="0"/>
              </a:rPr>
              <a:t>son una forma de vida</a:t>
            </a:r>
            <a:r>
              <a:rPr lang="es-ES" sz="2400" b="1" dirty="0">
                <a:solidFill>
                  <a:schemeClr val="accent2">
                    <a:lumMod val="75000"/>
                  </a:schemeClr>
                </a:solidFill>
                <a:effectLst>
                  <a:outerShdw blurRad="38100" dist="38100" dir="2700000" algn="tl">
                    <a:srgbClr val="000000"/>
                  </a:outerShdw>
                </a:effectLst>
                <a:latin typeface="Arial" charset="0"/>
              </a:rPr>
              <a:t>,</a:t>
            </a:r>
          </a:p>
          <a:p>
            <a:pPr>
              <a:buClr>
                <a:srgbClr val="FFFF00"/>
              </a:buClr>
              <a:buSzPct val="110000"/>
              <a:buFont typeface="Wingdings" pitchFamily="2" charset="2"/>
              <a:buNone/>
              <a:defRPr/>
            </a:pPr>
            <a:r>
              <a:rPr lang="es-ES" sz="2400" b="1" dirty="0">
                <a:solidFill>
                  <a:schemeClr val="accent2">
                    <a:lumMod val="75000"/>
                  </a:schemeClr>
                </a:solidFill>
                <a:effectLst>
                  <a:outerShdw blurRad="38100" dist="38100" dir="2700000" algn="tl">
                    <a:srgbClr val="000000"/>
                  </a:outerShdw>
                </a:effectLst>
                <a:latin typeface="Arial" charset="0"/>
              </a:rPr>
              <a:t>    que sin querer redunda también en los hijos.</a:t>
            </a:r>
          </a:p>
          <a:p>
            <a:pPr>
              <a:buClr>
                <a:srgbClr val="FFFF00"/>
              </a:buClr>
              <a:buSzPct val="110000"/>
              <a:buFont typeface="Wingdings" pitchFamily="2" charset="2"/>
              <a:buChar char="ü"/>
              <a:defRPr/>
            </a:pPr>
            <a:endParaRPr lang="es-ES" sz="2400" b="1" dirty="0">
              <a:solidFill>
                <a:schemeClr val="accent2">
                  <a:lumMod val="75000"/>
                </a:schemeClr>
              </a:solidFill>
              <a:effectLst>
                <a:outerShdw blurRad="38100" dist="38100" dir="2700000" algn="tl">
                  <a:srgbClr val="000000"/>
                </a:outerShdw>
              </a:effectLst>
              <a:latin typeface="Arial" charset="0"/>
            </a:endParaRPr>
          </a:p>
          <a:p>
            <a:pPr>
              <a:buClr>
                <a:srgbClr val="FFFF00"/>
              </a:buClr>
              <a:buSzPct val="110000"/>
              <a:buFont typeface="Wingdings" pitchFamily="2" charset="2"/>
              <a:buChar char="ü"/>
              <a:defRPr/>
            </a:pPr>
            <a:r>
              <a:rPr lang="es-ES" sz="2400" b="1" dirty="0">
                <a:solidFill>
                  <a:schemeClr val="accent2">
                    <a:lumMod val="75000"/>
                  </a:schemeClr>
                </a:solidFill>
                <a:effectLst>
                  <a:outerShdw blurRad="38100" dist="38100" dir="2700000" algn="tl">
                    <a:srgbClr val="000000"/>
                  </a:outerShdw>
                </a:effectLst>
                <a:latin typeface="Arial" charset="0"/>
              </a:rPr>
              <a:t> No olvidemos que también son la propuesta</a:t>
            </a:r>
          </a:p>
          <a:p>
            <a:pPr>
              <a:buClr>
                <a:srgbClr val="FFFF00"/>
              </a:buClr>
              <a:buSzPct val="110000"/>
              <a:buFont typeface="Wingdings" pitchFamily="2" charset="2"/>
              <a:buNone/>
              <a:defRPr/>
            </a:pPr>
            <a:r>
              <a:rPr lang="es-ES" sz="2400" b="1" dirty="0">
                <a:solidFill>
                  <a:schemeClr val="accent2">
                    <a:lumMod val="75000"/>
                  </a:schemeClr>
                </a:solidFill>
                <a:effectLst>
                  <a:outerShdw blurRad="38100" dist="38100" dir="2700000" algn="tl">
                    <a:srgbClr val="000000"/>
                  </a:outerShdw>
                </a:effectLst>
                <a:latin typeface="Arial" charset="0"/>
              </a:rPr>
              <a:t>    de la Iglesia para vivir plenamente la</a:t>
            </a:r>
          </a:p>
          <a:p>
            <a:pPr>
              <a:buClr>
                <a:srgbClr val="FFFF00"/>
              </a:buClr>
              <a:buSzPct val="110000"/>
              <a:buFont typeface="Wingdings" pitchFamily="2" charset="2"/>
              <a:buNone/>
              <a:defRPr/>
            </a:pPr>
            <a:r>
              <a:rPr lang="es-ES" sz="2400" b="1" dirty="0">
                <a:solidFill>
                  <a:schemeClr val="accent2">
                    <a:lumMod val="75000"/>
                  </a:schemeClr>
                </a:solidFill>
                <a:effectLst>
                  <a:outerShdw blurRad="38100" dist="38100" dir="2700000" algn="tl">
                    <a:srgbClr val="000000"/>
                  </a:outerShdw>
                </a:effectLst>
                <a:latin typeface="Arial" charset="0"/>
              </a:rPr>
              <a:t>    sexualidad en el matrimonio cristiano, y</a:t>
            </a:r>
          </a:p>
          <a:p>
            <a:pPr>
              <a:buClr>
                <a:srgbClr val="FFFF00"/>
              </a:buClr>
              <a:buSzPct val="110000"/>
              <a:buFont typeface="Wingdings" pitchFamily="2" charset="2"/>
              <a:buNone/>
              <a:defRPr/>
            </a:pPr>
            <a:r>
              <a:rPr lang="es-ES" sz="2400" b="1" dirty="0">
                <a:solidFill>
                  <a:schemeClr val="accent2">
                    <a:lumMod val="75000"/>
                  </a:schemeClr>
                </a:solidFill>
                <a:effectLst>
                  <a:outerShdw blurRad="38100" dist="38100" dir="2700000" algn="tl">
                    <a:srgbClr val="000000"/>
                  </a:outerShdw>
                </a:effectLst>
                <a:latin typeface="Arial" charset="0"/>
              </a:rPr>
              <a:t>    es una propuesta para todos.</a:t>
            </a:r>
          </a:p>
        </p:txBody>
      </p:sp>
      <p:pic>
        <p:nvPicPr>
          <p:cNvPr id="130052" name="Picture 4" descr="MP900422290">
            <a:extLst>
              <a:ext uri="{FF2B5EF4-FFF2-40B4-BE49-F238E27FC236}">
                <a16:creationId xmlns:a16="http://schemas.microsoft.com/office/drawing/2014/main" id="{C6871FF9-B9B4-0E2B-2C3C-2D04D7DC5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4003675"/>
            <a:ext cx="59436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338F8F16-EAFE-2EEC-7FE4-715AB7EA47CC}"/>
              </a:ext>
            </a:extLst>
          </p:cNvPr>
          <p:cNvSpPr txBox="1">
            <a:spLocks noChangeArrowheads="1"/>
          </p:cNvSpPr>
          <p:nvPr/>
        </p:nvSpPr>
        <p:spPr bwMode="auto">
          <a:xfrm>
            <a:off x="2921555" y="0"/>
            <a:ext cx="3300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Una forma de vida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5">
            <a:extLst>
              <a:ext uri="{FF2B5EF4-FFF2-40B4-BE49-F238E27FC236}">
                <a16:creationId xmlns:a16="http://schemas.microsoft.com/office/drawing/2014/main" id="{B0F01875-231D-2F5B-D368-B505B1BE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220"/>
            <a:ext cx="9144000"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a:extLst>
              <a:ext uri="{FF2B5EF4-FFF2-40B4-BE49-F238E27FC236}">
                <a16:creationId xmlns:a16="http://schemas.microsoft.com/office/drawing/2014/main" id="{03A71C06-596D-3DA2-911C-C0562353271C}"/>
              </a:ext>
            </a:extLst>
          </p:cNvPr>
          <p:cNvSpPr txBox="1">
            <a:spLocks noChangeArrowheads="1"/>
          </p:cNvSpPr>
          <p:nvPr/>
        </p:nvSpPr>
        <p:spPr bwMode="auto">
          <a:xfrm>
            <a:off x="200162" y="691396"/>
            <a:ext cx="8712642" cy="6001643"/>
          </a:xfrm>
          <a:prstGeom prst="rect">
            <a:avLst/>
          </a:prstGeom>
          <a:noFill/>
          <a:ln>
            <a:noFill/>
          </a:ln>
        </p:spPr>
        <p:txBody>
          <a:bodyPr wrap="non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rgbClr val="FF0000"/>
              </a:buClr>
              <a:buSzPct val="110000"/>
              <a:defRPr/>
            </a:pPr>
            <a:r>
              <a:rPr lang="es-ES" altLang="es-ES" sz="2000" b="1" dirty="0">
                <a:solidFill>
                  <a:srgbClr val="FFFF00"/>
                </a:solidFill>
                <a:effectLst>
                  <a:outerShdw blurRad="38100" dist="38100" dir="2700000" algn="tl">
                    <a:srgbClr val="C0C0C0"/>
                  </a:outerShdw>
                </a:effectLst>
                <a:latin typeface="Arial" panose="020B0604020202020204" pitchFamily="34" charset="0"/>
              </a:rPr>
              <a:t>Son eficaces.</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Bien aprendidos y bien aplicados son muy eficaces (OMS).</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También la concepción en caso de búsqueda de embarazo</a:t>
            </a:r>
          </a:p>
          <a:p>
            <a:pPr>
              <a:spcBef>
                <a:spcPct val="0"/>
              </a:spcBef>
              <a:buClr>
                <a:srgbClr val="FF0000"/>
              </a:buClr>
              <a:buSzPct val="110000"/>
              <a:defRPr/>
            </a:pPr>
            <a:endParaRPr lang="es-ES" altLang="es-ES" sz="1600" b="1" dirty="0">
              <a:solidFill>
                <a:srgbClr val="FFFFFF"/>
              </a:solidFill>
              <a:effectLst>
                <a:outerShdw blurRad="38100" dist="38100" dir="2700000" algn="tl">
                  <a:srgbClr val="C0C0C0"/>
                </a:outerShdw>
              </a:effectLst>
              <a:latin typeface="Arial" panose="020B0604020202020204" pitchFamily="34" charset="0"/>
            </a:endParaRPr>
          </a:p>
          <a:p>
            <a:pPr>
              <a:spcBef>
                <a:spcPct val="0"/>
              </a:spcBef>
              <a:buClr>
                <a:srgbClr val="FF0000"/>
              </a:buClr>
              <a:buSzPct val="110000"/>
              <a:defRPr/>
            </a:pPr>
            <a:r>
              <a:rPr lang="es-ES" altLang="es-ES" sz="2000" b="1" dirty="0">
                <a:solidFill>
                  <a:srgbClr val="FFFF00"/>
                </a:solidFill>
                <a:effectLst>
                  <a:outerShdw blurRad="38100" dist="38100" dir="2700000" algn="tl">
                    <a:srgbClr val="C0C0C0"/>
                  </a:outerShdw>
                </a:effectLst>
                <a:latin typeface="Arial" panose="020B0604020202020204" pitchFamily="34" charset="0"/>
              </a:rPr>
              <a:t>Son baratos.</a:t>
            </a:r>
          </a:p>
          <a:p>
            <a:pPr>
              <a:spcBef>
                <a:spcPct val="0"/>
              </a:spcBef>
              <a:buClr>
                <a:srgbClr val="FF0000"/>
              </a:buClr>
              <a:buSzPct val="110000"/>
              <a:defRPr/>
            </a:pPr>
            <a:endParaRPr lang="es-ES" altLang="es-ES" sz="1600" b="1" dirty="0">
              <a:solidFill>
                <a:srgbClr val="FFFFFF"/>
              </a:solidFill>
              <a:effectLst>
                <a:outerShdw blurRad="38100" dist="38100" dir="2700000" algn="tl">
                  <a:srgbClr val="C0C0C0"/>
                </a:outerShdw>
              </a:effectLst>
              <a:latin typeface="Arial" panose="020B0604020202020204" pitchFamily="34" charset="0"/>
            </a:endParaRPr>
          </a:p>
          <a:p>
            <a:pPr>
              <a:spcBef>
                <a:spcPct val="0"/>
              </a:spcBef>
              <a:buClr>
                <a:srgbClr val="FF0000"/>
              </a:buClr>
              <a:buSzPct val="110000"/>
              <a:defRPr/>
            </a:pPr>
            <a:r>
              <a:rPr lang="es-ES" altLang="es-ES" sz="2000" b="1" dirty="0">
                <a:solidFill>
                  <a:srgbClr val="FFFF00"/>
                </a:solidFill>
                <a:effectLst>
                  <a:outerShdw blurRad="38100" dist="38100" dir="2700000" algn="tl">
                    <a:srgbClr val="C0C0C0"/>
                  </a:outerShdw>
                </a:effectLst>
                <a:latin typeface="Arial" panose="020B0604020202020204" pitchFamily="34" charset="0"/>
              </a:rPr>
              <a:t>Son ecológicos. </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No implican ningún elemento químico ni físico contaminante.</a:t>
            </a:r>
          </a:p>
          <a:p>
            <a:pPr>
              <a:spcBef>
                <a:spcPct val="0"/>
              </a:spcBef>
              <a:buClr>
                <a:srgbClr val="FF0000"/>
              </a:buClr>
              <a:buSzPct val="110000"/>
              <a:defRPr/>
            </a:pPr>
            <a:endParaRPr lang="es-ES" altLang="es-ES" sz="1600" b="1" dirty="0">
              <a:solidFill>
                <a:srgbClr val="FFFFFF"/>
              </a:solidFill>
              <a:effectLst>
                <a:outerShdw blurRad="38100" dist="38100" dir="2700000" algn="tl">
                  <a:srgbClr val="C0C0C0"/>
                </a:outerShdw>
              </a:effectLst>
              <a:latin typeface="Arial" panose="020B0604020202020204" pitchFamily="34" charset="0"/>
            </a:endParaRPr>
          </a:p>
          <a:p>
            <a:pPr>
              <a:spcBef>
                <a:spcPct val="0"/>
              </a:spcBef>
              <a:buClr>
                <a:srgbClr val="FF0000"/>
              </a:buClr>
              <a:buSzPct val="110000"/>
              <a:defRPr/>
            </a:pPr>
            <a:r>
              <a:rPr lang="es-ES" altLang="es-ES" sz="2000" b="1" dirty="0">
                <a:solidFill>
                  <a:srgbClr val="FFFF00"/>
                </a:solidFill>
                <a:effectLst>
                  <a:outerShdw blurRad="38100" dist="38100" dir="2700000" algn="tl">
                    <a:srgbClr val="C0C0C0"/>
                  </a:outerShdw>
                </a:effectLst>
                <a:latin typeface="Arial" panose="020B0604020202020204" pitchFamily="34" charset="0"/>
              </a:rPr>
              <a:t>Son saludables.</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La anticoncepción farmacológica supone alterar mecanismos hormonales.</a:t>
            </a:r>
          </a:p>
          <a:p>
            <a:pPr>
              <a:spcBef>
                <a:spcPct val="0"/>
              </a:spcBef>
              <a:buClr>
                <a:srgbClr val="FF0000"/>
              </a:buClr>
              <a:buSzPct val="110000"/>
              <a:defRPr/>
            </a:pPr>
            <a:endParaRPr lang="es-ES" altLang="es-ES" sz="1600" b="1" dirty="0">
              <a:solidFill>
                <a:srgbClr val="FFFFFF"/>
              </a:solidFill>
              <a:effectLst>
                <a:outerShdw blurRad="38100" dist="38100" dir="2700000" algn="tl">
                  <a:srgbClr val="C0C0C0"/>
                </a:outerShdw>
              </a:effectLst>
              <a:latin typeface="Arial" panose="020B0604020202020204" pitchFamily="34" charset="0"/>
            </a:endParaRPr>
          </a:p>
          <a:p>
            <a:pPr>
              <a:spcBef>
                <a:spcPct val="0"/>
              </a:spcBef>
              <a:buClr>
                <a:srgbClr val="FF0000"/>
              </a:buClr>
              <a:buSzPct val="110000"/>
              <a:defRPr/>
            </a:pPr>
            <a:r>
              <a:rPr lang="es-ES" altLang="es-ES" sz="2000" b="1" dirty="0">
                <a:solidFill>
                  <a:srgbClr val="FFFF00"/>
                </a:solidFill>
                <a:effectLst>
                  <a:outerShdw blurRad="38100" dist="38100" dir="2700000" algn="tl">
                    <a:srgbClr val="C0C0C0"/>
                  </a:outerShdw>
                </a:effectLst>
                <a:latin typeface="Arial" panose="020B0604020202020204" pitchFamily="34" charset="0"/>
              </a:rPr>
              <a:t>Promueven el crecimiento del amor conyugal.</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 Purifican el amor.</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 Aumenta el respeto hacia la naturaleza de la mujer.</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 Se madura el autocontrol.</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 Aumenta la corresponsabilidad frente a la decisión de abrirse a la vida.</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 Mejora la comunicación en la pareja y el diálogo sobre la paternidad.</a:t>
            </a:r>
          </a:p>
          <a:p>
            <a:pPr>
              <a:spcBef>
                <a:spcPct val="0"/>
              </a:spcBef>
              <a:buClr>
                <a:srgbClr val="FF0000"/>
              </a:buClr>
              <a:buSzPct val="110000"/>
              <a:defRPr/>
            </a:pPr>
            <a:endParaRPr lang="es-ES" altLang="es-ES" sz="1600" b="1" dirty="0">
              <a:solidFill>
                <a:srgbClr val="FFFFFF"/>
              </a:solidFill>
              <a:effectLst>
                <a:outerShdw blurRad="38100" dist="38100" dir="2700000" algn="tl">
                  <a:srgbClr val="C0C0C0"/>
                </a:outerShdw>
              </a:effectLst>
              <a:latin typeface="Arial" panose="020B0604020202020204" pitchFamily="34" charset="0"/>
            </a:endParaRPr>
          </a:p>
          <a:p>
            <a:pPr>
              <a:spcBef>
                <a:spcPct val="0"/>
              </a:spcBef>
              <a:buClr>
                <a:srgbClr val="FF0000"/>
              </a:buClr>
              <a:buSzPct val="110000"/>
              <a:defRPr/>
            </a:pPr>
            <a:r>
              <a:rPr lang="es-ES" altLang="es-ES" sz="2000" b="1" dirty="0">
                <a:solidFill>
                  <a:srgbClr val="FFFF00"/>
                </a:solidFill>
                <a:effectLst>
                  <a:outerShdw blurRad="38100" dist="38100" dir="2700000" algn="tl">
                    <a:srgbClr val="C0C0C0"/>
                  </a:outerShdw>
                </a:effectLst>
                <a:latin typeface="Arial" panose="020B0604020202020204" pitchFamily="34" charset="0"/>
              </a:rPr>
              <a:t>Son fáciles de aprender.</a:t>
            </a:r>
          </a:p>
          <a:p>
            <a:pPr>
              <a:spcBef>
                <a:spcPct val="0"/>
              </a:spcBef>
              <a:buClr>
                <a:srgbClr val="FF0000"/>
              </a:buClr>
              <a:buSzPct val="110000"/>
              <a:buFontTx/>
              <a:buNone/>
              <a:defRPr/>
            </a:pPr>
            <a:r>
              <a:rPr lang="es-ES" altLang="es-ES" sz="1800" b="1" dirty="0">
                <a:solidFill>
                  <a:srgbClr val="FFFFFF"/>
                </a:solidFill>
                <a:effectLst>
                  <a:outerShdw blurRad="38100" dist="38100" dir="2700000" algn="tl">
                    <a:srgbClr val="C0C0C0"/>
                  </a:outerShdw>
                </a:effectLst>
                <a:latin typeface="Arial" panose="020B0604020202020204" pitchFamily="34" charset="0"/>
              </a:rPr>
              <a:t>     Los pueden aprender todas las mujeres.</a:t>
            </a:r>
          </a:p>
        </p:txBody>
      </p:sp>
      <p:sp>
        <p:nvSpPr>
          <p:cNvPr id="2" name="Rectangle 2">
            <a:extLst>
              <a:ext uri="{FF2B5EF4-FFF2-40B4-BE49-F238E27FC236}">
                <a16:creationId xmlns:a16="http://schemas.microsoft.com/office/drawing/2014/main" id="{3FCC08AD-FF2E-A42B-DFAD-726D92793CED}"/>
              </a:ext>
            </a:extLst>
          </p:cNvPr>
          <p:cNvSpPr txBox="1">
            <a:spLocks noChangeArrowheads="1"/>
          </p:cNvSpPr>
          <p:nvPr/>
        </p:nvSpPr>
        <p:spPr bwMode="auto">
          <a:xfrm>
            <a:off x="2192988" y="0"/>
            <a:ext cx="47580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Ventajas de vivir los MPFN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a:extLst>
              <a:ext uri="{FF2B5EF4-FFF2-40B4-BE49-F238E27FC236}">
                <a16:creationId xmlns:a16="http://schemas.microsoft.com/office/drawing/2014/main" id="{EF15BC57-3910-574B-A19B-D8FEEDB038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406" y="523220"/>
            <a:ext cx="9128594"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2883" name="Text Box 3">
            <a:extLst>
              <a:ext uri="{FF2B5EF4-FFF2-40B4-BE49-F238E27FC236}">
                <a16:creationId xmlns:a16="http://schemas.microsoft.com/office/drawing/2014/main" id="{4E30463E-9054-D4A7-FF08-7E2BF6EE926C}"/>
              </a:ext>
            </a:extLst>
          </p:cNvPr>
          <p:cNvSpPr txBox="1">
            <a:spLocks noChangeArrowheads="1"/>
          </p:cNvSpPr>
          <p:nvPr/>
        </p:nvSpPr>
        <p:spPr bwMode="auto">
          <a:xfrm>
            <a:off x="359532" y="728663"/>
            <a:ext cx="8574087" cy="5791200"/>
          </a:xfrm>
          <a:prstGeom prst="rect">
            <a:avLst/>
          </a:prstGeom>
          <a:noFill/>
          <a:ln>
            <a:noFill/>
          </a:ln>
          <a:effectLst/>
        </p:spPr>
        <p:txBody>
          <a:bodyPr wrap="none" lIns="54000" rIns="54000">
            <a:spAutoFit/>
          </a:bodyPr>
          <a:lstStyle/>
          <a:p>
            <a:pPr algn="ctr">
              <a:buClr>
                <a:srgbClr val="FFFF00"/>
              </a:buClr>
              <a:buSzPct val="110000"/>
              <a:buFont typeface="Wingdings" pitchFamily="2" charset="2"/>
              <a:buNone/>
              <a:defRPr/>
            </a:pPr>
            <a:r>
              <a:rPr lang="es-ES" sz="4000" b="1" dirty="0">
                <a:solidFill>
                  <a:srgbClr val="FFFF00"/>
                </a:solidFill>
                <a:effectLst>
                  <a:outerShdw blurRad="38100" dist="38100" dir="2700000" algn="tl">
                    <a:srgbClr val="000000"/>
                  </a:outerShdw>
                </a:effectLst>
                <a:latin typeface="Arial" charset="0"/>
              </a:rPr>
              <a:t>Un hijo siempre es un don,</a:t>
            </a:r>
          </a:p>
          <a:p>
            <a:pPr algn="ctr">
              <a:buClr>
                <a:srgbClr val="FFFF00"/>
              </a:buClr>
              <a:buSzPct val="110000"/>
              <a:buFont typeface="Wingdings" pitchFamily="2" charset="2"/>
              <a:buNone/>
              <a:defRPr/>
            </a:pPr>
            <a:r>
              <a:rPr lang="es-ES" sz="4000" b="1" dirty="0">
                <a:solidFill>
                  <a:srgbClr val="FFFF00"/>
                </a:solidFill>
                <a:effectLst>
                  <a:outerShdw blurRad="38100" dist="38100" dir="2700000" algn="tl">
                    <a:srgbClr val="000000"/>
                  </a:outerShdw>
                </a:effectLst>
                <a:latin typeface="Arial" charset="0"/>
              </a:rPr>
              <a:t>un regalo infinito para la eternidad.</a:t>
            </a:r>
          </a:p>
          <a:p>
            <a:pPr algn="ctr">
              <a:buClr>
                <a:srgbClr val="FFFF00"/>
              </a:buClr>
              <a:buSzPct val="110000"/>
              <a:buFont typeface="Wingdings" pitchFamily="2" charset="2"/>
              <a:buNone/>
              <a:defRPr/>
            </a:pPr>
            <a:endParaRPr lang="es-ES" sz="4000" b="1" dirty="0">
              <a:solidFill>
                <a:srgbClr val="FFFF00"/>
              </a:solidFill>
              <a:effectLst>
                <a:outerShdw blurRad="38100" dist="38100" dir="2700000" algn="tl">
                  <a:srgbClr val="000000"/>
                </a:outerShdw>
              </a:effectLst>
              <a:latin typeface="Arial" charset="0"/>
            </a:endParaRPr>
          </a:p>
          <a:p>
            <a:pPr algn="ctr">
              <a:buClr>
                <a:srgbClr val="FFFF00"/>
              </a:buClr>
              <a:buSzPct val="110000"/>
              <a:buFont typeface="Wingdings" pitchFamily="2" charset="2"/>
              <a:buNone/>
              <a:defRPr/>
            </a:pPr>
            <a:endParaRPr lang="es-ES" sz="4000" b="1" dirty="0">
              <a:solidFill>
                <a:srgbClr val="FFFF00"/>
              </a:solidFill>
              <a:effectLst>
                <a:outerShdw blurRad="38100" dist="38100" dir="2700000" algn="tl">
                  <a:srgbClr val="000000"/>
                </a:outerShdw>
              </a:effectLst>
              <a:latin typeface="Arial" charset="0"/>
            </a:endParaRPr>
          </a:p>
          <a:p>
            <a:pPr algn="ctr">
              <a:buClr>
                <a:srgbClr val="FFFF00"/>
              </a:buClr>
              <a:buSzPct val="110000"/>
              <a:buFont typeface="Wingdings" pitchFamily="2" charset="2"/>
              <a:buNone/>
              <a:defRPr/>
            </a:pPr>
            <a:endParaRPr lang="es-ES" sz="4000" b="1" dirty="0">
              <a:effectLst>
                <a:outerShdw blurRad="38100" dist="38100" dir="2700000" algn="tl">
                  <a:srgbClr val="FFFFFF"/>
                </a:outerShdw>
              </a:effectLst>
              <a:latin typeface="Arial" charset="0"/>
            </a:endParaRPr>
          </a:p>
          <a:p>
            <a:pPr algn="ctr">
              <a:buClr>
                <a:srgbClr val="FFFF00"/>
              </a:buClr>
              <a:buSzPct val="110000"/>
              <a:buFont typeface="Wingdings" pitchFamily="2" charset="2"/>
              <a:buNone/>
              <a:defRPr/>
            </a:pPr>
            <a:endParaRPr lang="es-ES" sz="4000" b="1" dirty="0">
              <a:effectLst>
                <a:outerShdw blurRad="38100" dist="38100" dir="2700000" algn="tl">
                  <a:srgbClr val="FFFFFF"/>
                </a:outerShdw>
              </a:effectLst>
              <a:latin typeface="Arial" charset="0"/>
            </a:endParaRPr>
          </a:p>
          <a:p>
            <a:pPr algn="ctr">
              <a:buClr>
                <a:srgbClr val="FFFF00"/>
              </a:buClr>
              <a:buSzPct val="110000"/>
              <a:buFont typeface="Wingdings" pitchFamily="2" charset="2"/>
              <a:buNone/>
              <a:defRPr/>
            </a:pPr>
            <a:endParaRPr lang="es-ES" sz="4000" b="1" dirty="0">
              <a:effectLst>
                <a:outerShdw blurRad="38100" dist="38100" dir="2700000" algn="tl">
                  <a:srgbClr val="FFFFFF"/>
                </a:outerShdw>
              </a:effectLst>
              <a:latin typeface="Arial" charset="0"/>
            </a:endParaRPr>
          </a:p>
          <a:p>
            <a:pPr algn="ctr">
              <a:buClr>
                <a:srgbClr val="FFFF00"/>
              </a:buClr>
              <a:buSzPct val="110000"/>
              <a:buFont typeface="Wingdings" pitchFamily="2" charset="2"/>
              <a:buNone/>
              <a:defRPr/>
            </a:pPr>
            <a:endParaRPr lang="es-ES" sz="4000" b="1" dirty="0">
              <a:effectLst>
                <a:outerShdw blurRad="38100" dist="38100" dir="2700000" algn="tl">
                  <a:srgbClr val="FFFFFF"/>
                </a:outerShdw>
              </a:effectLst>
              <a:latin typeface="Arial" charset="0"/>
            </a:endParaRPr>
          </a:p>
          <a:p>
            <a:pPr algn="ctr">
              <a:buClr>
                <a:srgbClr val="FFFF00"/>
              </a:buClr>
              <a:buSzPct val="110000"/>
              <a:buFont typeface="Wingdings" pitchFamily="2" charset="2"/>
              <a:buNone/>
              <a:defRPr/>
            </a:pPr>
            <a:r>
              <a:rPr lang="es-ES" sz="5400" b="1" dirty="0">
                <a:solidFill>
                  <a:srgbClr val="0000FF"/>
                </a:solidFill>
                <a:effectLst>
                  <a:outerShdw blurRad="38100" dist="38100" dir="2700000" algn="tl">
                    <a:srgbClr val="000000"/>
                  </a:outerShdw>
                </a:effectLst>
                <a:latin typeface="Arial" charset="0"/>
              </a:rPr>
              <a:t>NUNCA</a:t>
            </a:r>
            <a:r>
              <a:rPr lang="es-ES" sz="5400" b="1" dirty="0">
                <a:effectLst>
                  <a:outerShdw blurRad="38100" dist="38100" dir="2700000" algn="tl">
                    <a:srgbClr val="FFFFFF"/>
                  </a:outerShdw>
                </a:effectLst>
                <a:latin typeface="Arial" charset="0"/>
              </a:rPr>
              <a:t> es un fallo.</a:t>
            </a:r>
          </a:p>
        </p:txBody>
      </p:sp>
      <p:sp>
        <p:nvSpPr>
          <p:cNvPr id="2" name="Rectangle 2">
            <a:extLst>
              <a:ext uri="{FF2B5EF4-FFF2-40B4-BE49-F238E27FC236}">
                <a16:creationId xmlns:a16="http://schemas.microsoft.com/office/drawing/2014/main" id="{E88782CE-3E94-9107-2CCF-3898FAF32FAC}"/>
              </a:ext>
            </a:extLst>
          </p:cNvPr>
          <p:cNvSpPr txBox="1">
            <a:spLocks noChangeArrowheads="1"/>
          </p:cNvSpPr>
          <p:nvPr/>
        </p:nvSpPr>
        <p:spPr bwMode="auto">
          <a:xfrm>
            <a:off x="3860913" y="0"/>
            <a:ext cx="14221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Un don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a:extLst>
              <a:ext uri="{FF2B5EF4-FFF2-40B4-BE49-F238E27FC236}">
                <a16:creationId xmlns:a16="http://schemas.microsoft.com/office/drawing/2014/main" id="{139BB6DB-3E5D-82EE-6AF1-7F9F3C505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220"/>
            <a:ext cx="4838700"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a:extLst>
              <a:ext uri="{FF2B5EF4-FFF2-40B4-BE49-F238E27FC236}">
                <a16:creationId xmlns:a16="http://schemas.microsoft.com/office/drawing/2014/main" id="{C70DB5B3-DF89-A240-B7DE-803CAB69B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523220"/>
            <a:ext cx="43053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Text Box 6">
            <a:extLst>
              <a:ext uri="{FF2B5EF4-FFF2-40B4-BE49-F238E27FC236}">
                <a16:creationId xmlns:a16="http://schemas.microsoft.com/office/drawing/2014/main" id="{BCEB19D8-F2D5-5087-5F48-07401A8BCB9E}"/>
              </a:ext>
            </a:extLst>
          </p:cNvPr>
          <p:cNvSpPr txBox="1">
            <a:spLocks noChangeArrowheads="1"/>
          </p:cNvSpPr>
          <p:nvPr/>
        </p:nvSpPr>
        <p:spPr bwMode="auto">
          <a:xfrm>
            <a:off x="5148064" y="3779808"/>
            <a:ext cx="37655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Clr>
                <a:srgbClr val="FF0000"/>
              </a:buClr>
              <a:buSzPct val="120000"/>
              <a:buFont typeface="Wingdings" panose="05000000000000000000" pitchFamily="2" charset="2"/>
              <a:buNone/>
            </a:pPr>
            <a:r>
              <a:rPr lang="es-ES" altLang="es-ES" sz="5400" b="1" dirty="0">
                <a:solidFill>
                  <a:srgbClr val="0000FF"/>
                </a:solidFill>
                <a:latin typeface="Arial" panose="020B0604020202020204" pitchFamily="34" charset="0"/>
              </a:rPr>
              <a:t>El amor</a:t>
            </a:r>
          </a:p>
          <a:p>
            <a:pPr algn="ctr" eaLnBrk="1" hangingPunct="1">
              <a:spcBef>
                <a:spcPct val="0"/>
              </a:spcBef>
              <a:buClr>
                <a:srgbClr val="FF0000"/>
              </a:buClr>
              <a:buSzPct val="120000"/>
              <a:buFont typeface="Wingdings" panose="05000000000000000000" pitchFamily="2" charset="2"/>
              <a:buNone/>
            </a:pPr>
            <a:r>
              <a:rPr lang="es-ES" altLang="es-ES" sz="5400" b="1" dirty="0">
                <a:solidFill>
                  <a:srgbClr val="0000FF"/>
                </a:solidFill>
                <a:latin typeface="Arial" panose="020B0604020202020204" pitchFamily="34" charset="0"/>
              </a:rPr>
              <a:t>siempre es</a:t>
            </a:r>
          </a:p>
          <a:p>
            <a:pPr algn="ctr" eaLnBrk="1" hangingPunct="1">
              <a:spcBef>
                <a:spcPct val="0"/>
              </a:spcBef>
              <a:buClr>
                <a:srgbClr val="FF0000"/>
              </a:buClr>
              <a:buSzPct val="120000"/>
              <a:buFont typeface="Wingdings" panose="05000000000000000000" pitchFamily="2" charset="2"/>
              <a:buNone/>
            </a:pPr>
            <a:r>
              <a:rPr lang="es-ES" altLang="es-ES" sz="5400" b="1" dirty="0">
                <a:solidFill>
                  <a:srgbClr val="0000FF"/>
                </a:solidFill>
                <a:latin typeface="Arial" panose="020B0604020202020204" pitchFamily="34" charset="0"/>
              </a:rPr>
              <a:t>fecundo.</a:t>
            </a:r>
            <a:endParaRPr lang="es-ES" altLang="es-ES" sz="5400" b="1" dirty="0">
              <a:solidFill>
                <a:srgbClr val="000000"/>
              </a:solidFill>
              <a:latin typeface="Arial" panose="020B0604020202020204" pitchFamily="34" charset="0"/>
            </a:endParaRPr>
          </a:p>
        </p:txBody>
      </p:sp>
      <p:sp>
        <p:nvSpPr>
          <p:cNvPr id="2" name="Rectangle 2">
            <a:extLst>
              <a:ext uri="{FF2B5EF4-FFF2-40B4-BE49-F238E27FC236}">
                <a16:creationId xmlns:a16="http://schemas.microsoft.com/office/drawing/2014/main" id="{A7E7F285-3C63-DB2F-871D-8AF488E534E4}"/>
              </a:ext>
            </a:extLst>
          </p:cNvPr>
          <p:cNvSpPr txBox="1">
            <a:spLocks noChangeArrowheads="1"/>
          </p:cNvSpPr>
          <p:nvPr/>
        </p:nvSpPr>
        <p:spPr bwMode="auto">
          <a:xfrm>
            <a:off x="2672287" y="0"/>
            <a:ext cx="3799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Fecundidad del amor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7" name="Text Box 7">
            <a:extLst>
              <a:ext uri="{FF2B5EF4-FFF2-40B4-BE49-F238E27FC236}">
                <a16:creationId xmlns:a16="http://schemas.microsoft.com/office/drawing/2014/main" id="{29CE859D-BFF5-9B39-EE3C-AA3BE9AB2DDC}"/>
              </a:ext>
            </a:extLst>
          </p:cNvPr>
          <p:cNvSpPr txBox="1">
            <a:spLocks noChangeArrowheads="1"/>
          </p:cNvSpPr>
          <p:nvPr/>
        </p:nvSpPr>
        <p:spPr bwMode="auto">
          <a:xfrm>
            <a:off x="5904148" y="1916832"/>
            <a:ext cx="3034806" cy="3170099"/>
          </a:xfrm>
          <a:prstGeom prst="rect">
            <a:avLst/>
          </a:prstGeom>
          <a:noFill/>
          <a:ln>
            <a:noFill/>
          </a:ln>
          <a:effectLst/>
        </p:spPr>
        <p:txBody>
          <a:bodyPr wrap="none">
            <a:spAutoFit/>
          </a:bodyPr>
          <a:lstStyle/>
          <a:p>
            <a:pPr algn="ctr" eaLnBrk="1" hangingPunct="1">
              <a:defRPr/>
            </a:pPr>
            <a:r>
              <a:rPr lang="es-ES" sz="4000" b="1" i="1" dirty="0">
                <a:solidFill>
                  <a:srgbClr val="002060"/>
                </a:solidFill>
                <a:latin typeface="Arial" charset="0"/>
              </a:rPr>
              <a:t>Quien</a:t>
            </a:r>
          </a:p>
          <a:p>
            <a:pPr algn="ctr" eaLnBrk="1" hangingPunct="1">
              <a:defRPr/>
            </a:pPr>
            <a:r>
              <a:rPr lang="es-ES" sz="4000" b="1" i="1" dirty="0">
                <a:solidFill>
                  <a:srgbClr val="002060"/>
                </a:solidFill>
                <a:latin typeface="Arial" charset="0"/>
              </a:rPr>
              <a:t>defiende</a:t>
            </a:r>
          </a:p>
          <a:p>
            <a:pPr algn="ctr" eaLnBrk="1" hangingPunct="1">
              <a:defRPr/>
            </a:pPr>
            <a:r>
              <a:rPr lang="es-ES" sz="4000" b="1" i="1" dirty="0">
                <a:solidFill>
                  <a:srgbClr val="002060"/>
                </a:solidFill>
                <a:latin typeface="Arial" charset="0"/>
              </a:rPr>
              <a:t>la vida</a:t>
            </a:r>
          </a:p>
          <a:p>
            <a:pPr algn="ctr" eaLnBrk="1" hangingPunct="1">
              <a:defRPr/>
            </a:pPr>
            <a:r>
              <a:rPr lang="es-ES" sz="4000" b="1" i="1" dirty="0">
                <a:solidFill>
                  <a:srgbClr val="002060"/>
                </a:solidFill>
                <a:latin typeface="Arial" charset="0"/>
              </a:rPr>
              <a:t>genera vida</a:t>
            </a:r>
          </a:p>
          <a:p>
            <a:pPr algn="ctr" eaLnBrk="1" hangingPunct="1">
              <a:defRPr/>
            </a:pPr>
            <a:r>
              <a:rPr lang="es-ES" sz="4000" b="1" i="1" dirty="0">
                <a:solidFill>
                  <a:srgbClr val="002060"/>
                </a:solidFill>
                <a:latin typeface="Arial" charset="0"/>
              </a:rPr>
              <a:t>y alegría</a:t>
            </a:r>
          </a:p>
        </p:txBody>
      </p:sp>
      <p:sp>
        <p:nvSpPr>
          <p:cNvPr id="2" name="Rectangle 2">
            <a:extLst>
              <a:ext uri="{FF2B5EF4-FFF2-40B4-BE49-F238E27FC236}">
                <a16:creationId xmlns:a16="http://schemas.microsoft.com/office/drawing/2014/main" id="{B6D4A0D3-D525-A410-BBBE-80AEFBE5169B}"/>
              </a:ext>
            </a:extLst>
          </p:cNvPr>
          <p:cNvSpPr txBox="1">
            <a:spLocks noChangeArrowheads="1"/>
          </p:cNvSpPr>
          <p:nvPr/>
        </p:nvSpPr>
        <p:spPr bwMode="auto">
          <a:xfrm>
            <a:off x="3990758" y="0"/>
            <a:ext cx="11624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Down</a:t>
            </a:r>
          </a:p>
        </p:txBody>
      </p:sp>
      <p:pic>
        <p:nvPicPr>
          <p:cNvPr id="6" name="Picture 5">
            <a:extLst>
              <a:ext uri="{FF2B5EF4-FFF2-40B4-BE49-F238E27FC236}">
                <a16:creationId xmlns:a16="http://schemas.microsoft.com/office/drawing/2014/main" id="{2180284E-E563-22D2-FF97-D271594BD138}"/>
              </a:ext>
            </a:extLst>
          </p:cNvPr>
          <p:cNvPicPr>
            <a:picLocks noChangeAspect="1"/>
          </p:cNvPicPr>
          <p:nvPr/>
        </p:nvPicPr>
        <p:blipFill>
          <a:blip r:embed="rId3">
            <a:extLst>
              <a:ext uri="{28A0092B-C50C-407E-A947-70E740481C1C}">
                <a14:useLocalDpi xmlns:a14="http://schemas.microsoft.com/office/drawing/2010/main" val="0"/>
              </a:ext>
            </a:extLst>
          </a:blip>
          <a:srcRect r="16920"/>
          <a:stretch/>
        </p:blipFill>
        <p:spPr>
          <a:xfrm>
            <a:off x="1" y="523220"/>
            <a:ext cx="5616116" cy="633478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Imagen 24">
            <a:extLst>
              <a:ext uri="{FF2B5EF4-FFF2-40B4-BE49-F238E27FC236}">
                <a16:creationId xmlns:a16="http://schemas.microsoft.com/office/drawing/2014/main" id="{358929D6-9C72-19B1-E116-2222C63660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4421188"/>
            <a:ext cx="44672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Imagen 25">
            <a:extLst>
              <a:ext uri="{FF2B5EF4-FFF2-40B4-BE49-F238E27FC236}">
                <a16:creationId xmlns:a16="http://schemas.microsoft.com/office/drawing/2014/main" id="{6972D120-9AA6-6EA3-813E-A5768F601124}"/>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281113"/>
            <a:ext cx="30241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uadroTexto 26">
            <a:extLst>
              <a:ext uri="{FF2B5EF4-FFF2-40B4-BE49-F238E27FC236}">
                <a16:creationId xmlns:a16="http://schemas.microsoft.com/office/drawing/2014/main" id="{159910BE-612B-150C-DE79-EBBC1375E868}"/>
              </a:ext>
            </a:extLst>
          </p:cNvPr>
          <p:cNvSpPr txBox="1"/>
          <p:nvPr/>
        </p:nvSpPr>
        <p:spPr>
          <a:xfrm flipH="1">
            <a:off x="6542088" y="865188"/>
            <a:ext cx="2054225" cy="379412"/>
          </a:xfrm>
          <a:prstGeom prst="rect">
            <a:avLst/>
          </a:prstGeom>
          <a:noFill/>
        </p:spPr>
        <p:txBody>
          <a:bodyPr wrap="none" lIns="36000" tIns="36000" rIns="36000" bIns="36000">
            <a:spAutoFit/>
          </a:bodyPr>
          <a:lstStyle>
            <a:defPPr>
              <a:defRPr lang="es-ES_tradnl"/>
            </a:defPPr>
            <a:lvl1pPr>
              <a:defRPr b="1">
                <a:solidFill>
                  <a:srgbClr val="0000FF"/>
                </a:solidFill>
                <a:effectLst>
                  <a:outerShdw blurRad="38100" dist="38100" dir="2700000" algn="tl">
                    <a:srgbClr val="000000">
                      <a:alpha val="43137"/>
                    </a:srgbClr>
                  </a:outerShdw>
                </a:effectLst>
              </a:defRPr>
            </a:lvl1pPr>
          </a:lstStyle>
          <a:p>
            <a:pPr eaLnBrk="1" fontAlgn="auto" hangingPunct="1">
              <a:spcBef>
                <a:spcPts val="0"/>
              </a:spcBef>
              <a:spcAft>
                <a:spcPts val="0"/>
              </a:spcAft>
              <a:defRPr/>
            </a:pPr>
            <a:r>
              <a:rPr lang="es-ES" dirty="0">
                <a:latin typeface="Calibri" panose="020F0502020204030204"/>
              </a:rPr>
              <a:t>Vientre de alquiler</a:t>
            </a:r>
          </a:p>
        </p:txBody>
      </p:sp>
      <p:pic>
        <p:nvPicPr>
          <p:cNvPr id="139270" name="Imagen 27">
            <a:extLst>
              <a:ext uri="{FF2B5EF4-FFF2-40B4-BE49-F238E27FC236}">
                <a16:creationId xmlns:a16="http://schemas.microsoft.com/office/drawing/2014/main" id="{36B4ABEC-7091-2AAB-C92B-9F265AD118AB}"/>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028950" y="1287463"/>
            <a:ext cx="3060700"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Imagen 28">
            <a:extLst>
              <a:ext uri="{FF2B5EF4-FFF2-40B4-BE49-F238E27FC236}">
                <a16:creationId xmlns:a16="http://schemas.microsoft.com/office/drawing/2014/main" id="{E9385F62-381C-D641-CA07-865B96157D59}"/>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036888" y="2401888"/>
            <a:ext cx="3048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uadroTexto 29">
            <a:extLst>
              <a:ext uri="{FF2B5EF4-FFF2-40B4-BE49-F238E27FC236}">
                <a16:creationId xmlns:a16="http://schemas.microsoft.com/office/drawing/2014/main" id="{19E7FBC4-F58D-1749-F7BE-1B5DFE0F0472}"/>
              </a:ext>
            </a:extLst>
          </p:cNvPr>
          <p:cNvSpPr txBox="1"/>
          <p:nvPr/>
        </p:nvSpPr>
        <p:spPr>
          <a:xfrm rot="10800000" flipH="1" flipV="1">
            <a:off x="2865438" y="857250"/>
            <a:ext cx="3328987" cy="381000"/>
          </a:xfrm>
          <a:prstGeom prst="rect">
            <a:avLst/>
          </a:prstGeom>
          <a:noFill/>
        </p:spPr>
        <p:txBody>
          <a:bodyPr wrap="none" lIns="36000" tIns="36000" rIns="36000" bIns="36000">
            <a:spAutoFit/>
          </a:bodyPr>
          <a:lstStyle>
            <a:defPPr>
              <a:defRPr lang="es-ES_tradnl"/>
            </a:defPPr>
            <a:lvl1pPr>
              <a:defRPr b="1">
                <a:solidFill>
                  <a:srgbClr val="0000FF"/>
                </a:solidFill>
                <a:effectLst>
                  <a:outerShdw blurRad="38100" dist="38100" dir="2700000" algn="tl">
                    <a:srgbClr val="000000">
                      <a:alpha val="43137"/>
                    </a:srgbClr>
                  </a:outerShdw>
                </a:effectLst>
              </a:defRPr>
            </a:lvl1pPr>
          </a:lstStyle>
          <a:p>
            <a:pPr eaLnBrk="1" fontAlgn="auto" hangingPunct="1">
              <a:spcBef>
                <a:spcPts val="0"/>
              </a:spcBef>
              <a:spcAft>
                <a:spcPts val="0"/>
              </a:spcAft>
              <a:defRPr/>
            </a:pPr>
            <a:r>
              <a:rPr lang="es-ES" dirty="0">
                <a:latin typeface="Calibri" panose="020F0502020204030204"/>
              </a:rPr>
              <a:t>Donación de óvulos y esperma</a:t>
            </a:r>
          </a:p>
        </p:txBody>
      </p:sp>
      <p:pic>
        <p:nvPicPr>
          <p:cNvPr id="139273" name="Imagen 30">
            <a:extLst>
              <a:ext uri="{FF2B5EF4-FFF2-40B4-BE49-F238E27FC236}">
                <a16:creationId xmlns:a16="http://schemas.microsoft.com/office/drawing/2014/main" id="{C9E010FA-290B-FACF-DB48-E67FF1279719}"/>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350" y="1287463"/>
            <a:ext cx="30241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CuadroTexto 31">
            <a:extLst>
              <a:ext uri="{FF2B5EF4-FFF2-40B4-BE49-F238E27FC236}">
                <a16:creationId xmlns:a16="http://schemas.microsoft.com/office/drawing/2014/main" id="{F9C2703E-BA15-DD3A-6D7C-C99121DBDD1A}"/>
              </a:ext>
            </a:extLst>
          </p:cNvPr>
          <p:cNvSpPr txBox="1"/>
          <p:nvPr/>
        </p:nvSpPr>
        <p:spPr>
          <a:xfrm>
            <a:off x="438150" y="847725"/>
            <a:ext cx="2224088" cy="381000"/>
          </a:xfrm>
          <a:prstGeom prst="rect">
            <a:avLst/>
          </a:prstGeom>
          <a:noFill/>
        </p:spPr>
        <p:txBody>
          <a:bodyPr wrap="none" lIns="36000" tIns="36000" rIns="36000" bIns="36000">
            <a:spAutoFit/>
          </a:bodyPr>
          <a:lstStyle/>
          <a:p>
            <a:pPr eaLnBrk="1" fontAlgn="auto" hangingPunct="1">
              <a:spcBef>
                <a:spcPts val="0"/>
              </a:spcBef>
              <a:spcAft>
                <a:spcPts val="0"/>
              </a:spcAft>
              <a:defRPr/>
            </a:pPr>
            <a:r>
              <a:rPr lang="es-ES" b="1" dirty="0">
                <a:solidFill>
                  <a:srgbClr val="0000FF"/>
                </a:solidFill>
                <a:effectLst>
                  <a:outerShdw blurRad="38100" dist="38100" dir="2700000" algn="tl">
                    <a:srgbClr val="000000">
                      <a:alpha val="43137"/>
                    </a:srgbClr>
                  </a:outerShdw>
                </a:effectLst>
                <a:latin typeface="Calibri" panose="020F0502020204030204"/>
              </a:rPr>
              <a:t>Fecundación in vitro</a:t>
            </a:r>
          </a:p>
        </p:txBody>
      </p:sp>
      <p:sp>
        <p:nvSpPr>
          <p:cNvPr id="34" name="CuadroTexto 33">
            <a:extLst>
              <a:ext uri="{FF2B5EF4-FFF2-40B4-BE49-F238E27FC236}">
                <a16:creationId xmlns:a16="http://schemas.microsoft.com/office/drawing/2014/main" id="{0F711765-3A57-8669-5E3F-4CE9DA960369}"/>
              </a:ext>
            </a:extLst>
          </p:cNvPr>
          <p:cNvSpPr txBox="1"/>
          <p:nvPr/>
        </p:nvSpPr>
        <p:spPr>
          <a:xfrm rot="10800000" flipH="1" flipV="1">
            <a:off x="5856288" y="4041775"/>
            <a:ext cx="2243137" cy="381000"/>
          </a:xfrm>
          <a:prstGeom prst="rect">
            <a:avLst/>
          </a:prstGeom>
          <a:noFill/>
        </p:spPr>
        <p:txBody>
          <a:bodyPr wrap="none" lIns="36000" tIns="36000" rIns="36000" bIns="36000">
            <a:spAutoFit/>
          </a:bodyPr>
          <a:lstStyle>
            <a:defPPr>
              <a:defRPr lang="es-ES_tradnl"/>
            </a:defPPr>
            <a:lvl1pPr>
              <a:defRPr b="1">
                <a:solidFill>
                  <a:srgbClr val="0000FF"/>
                </a:solidFill>
                <a:effectLst>
                  <a:outerShdw blurRad="38100" dist="38100" dir="2700000" algn="tl">
                    <a:srgbClr val="000000">
                      <a:alpha val="43137"/>
                    </a:srgbClr>
                  </a:outerShdw>
                </a:effectLst>
              </a:defRPr>
            </a:lvl1pPr>
          </a:lstStyle>
          <a:p>
            <a:pPr eaLnBrk="1" fontAlgn="auto" hangingPunct="1">
              <a:spcBef>
                <a:spcPts val="0"/>
              </a:spcBef>
              <a:spcAft>
                <a:spcPts val="0"/>
              </a:spcAft>
              <a:defRPr/>
            </a:pPr>
            <a:r>
              <a:rPr lang="es-ES" dirty="0">
                <a:latin typeface="Calibri" panose="020F0502020204030204"/>
              </a:rPr>
              <a:t>Bebés medicamento</a:t>
            </a:r>
          </a:p>
        </p:txBody>
      </p:sp>
      <p:sp>
        <p:nvSpPr>
          <p:cNvPr id="35" name="CuadroTexto 34">
            <a:extLst>
              <a:ext uri="{FF2B5EF4-FFF2-40B4-BE49-F238E27FC236}">
                <a16:creationId xmlns:a16="http://schemas.microsoft.com/office/drawing/2014/main" id="{DC49EF0A-4A5E-E83D-5F4A-6B1A33AD0118}"/>
              </a:ext>
            </a:extLst>
          </p:cNvPr>
          <p:cNvSpPr txBox="1"/>
          <p:nvPr/>
        </p:nvSpPr>
        <p:spPr>
          <a:xfrm rot="10800000" flipH="1" flipV="1">
            <a:off x="747713" y="4037013"/>
            <a:ext cx="3505200" cy="381000"/>
          </a:xfrm>
          <a:prstGeom prst="rect">
            <a:avLst/>
          </a:prstGeom>
          <a:noFill/>
        </p:spPr>
        <p:txBody>
          <a:bodyPr wrap="none" lIns="36000" tIns="36000" rIns="36000" bIns="36000">
            <a:spAutoFit/>
          </a:bodyPr>
          <a:lstStyle>
            <a:defPPr>
              <a:defRPr lang="es-ES_tradnl"/>
            </a:defPPr>
            <a:lvl1pPr>
              <a:defRPr b="1">
                <a:solidFill>
                  <a:srgbClr val="0000FF"/>
                </a:solidFill>
                <a:effectLst>
                  <a:outerShdw blurRad="38100" dist="38100" dir="2700000" algn="tl">
                    <a:srgbClr val="000000">
                      <a:alpha val="43137"/>
                    </a:srgbClr>
                  </a:outerShdw>
                </a:effectLst>
              </a:defRPr>
            </a:lvl1pPr>
          </a:lstStyle>
          <a:p>
            <a:pPr eaLnBrk="1" fontAlgn="auto" hangingPunct="1">
              <a:spcBef>
                <a:spcPts val="0"/>
              </a:spcBef>
              <a:spcAft>
                <a:spcPts val="0"/>
              </a:spcAft>
              <a:defRPr/>
            </a:pPr>
            <a:r>
              <a:rPr lang="es-ES" dirty="0">
                <a:latin typeface="Calibri" panose="020F0502020204030204"/>
              </a:rPr>
              <a:t>Experimentación con embriones</a:t>
            </a:r>
          </a:p>
        </p:txBody>
      </p:sp>
      <p:pic>
        <p:nvPicPr>
          <p:cNvPr id="139278" name="Imagen 35">
            <a:extLst>
              <a:ext uri="{FF2B5EF4-FFF2-40B4-BE49-F238E27FC236}">
                <a16:creationId xmlns:a16="http://schemas.microsoft.com/office/drawing/2014/main" id="{7B281D0C-0427-A7CA-FB1F-70B9EF2BE4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421188"/>
            <a:ext cx="464185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300209A1-7FE8-0ECA-1BD7-B4E7C31879BF}"/>
              </a:ext>
            </a:extLst>
          </p:cNvPr>
          <p:cNvSpPr txBox="1">
            <a:spLocks noChangeArrowheads="1"/>
          </p:cNvSpPr>
          <p:nvPr/>
        </p:nvSpPr>
        <p:spPr bwMode="auto">
          <a:xfrm>
            <a:off x="565941" y="30777"/>
            <a:ext cx="8012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400" b="1" kern="0" dirty="0">
                <a:latin typeface="Arial" panose="020B0604020202020204" pitchFamily="34" charset="0"/>
              </a:rPr>
              <a:t>Negocios que comercian y manipulan la vida humana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7" name="Text Box 3">
            <a:extLst>
              <a:ext uri="{FF2B5EF4-FFF2-40B4-BE49-F238E27FC236}">
                <a16:creationId xmlns:a16="http://schemas.microsoft.com/office/drawing/2014/main" id="{FE144590-AA44-81F0-7BAF-D241CD4B074E}"/>
              </a:ext>
            </a:extLst>
          </p:cNvPr>
          <p:cNvSpPr txBox="1">
            <a:spLocks noChangeArrowheads="1"/>
          </p:cNvSpPr>
          <p:nvPr/>
        </p:nvSpPr>
        <p:spPr bwMode="auto">
          <a:xfrm>
            <a:off x="1196975" y="1362075"/>
            <a:ext cx="6796088" cy="1311275"/>
          </a:xfrm>
          <a:prstGeom prst="rect">
            <a:avLst/>
          </a:prstGeom>
          <a:noFill/>
          <a:ln>
            <a:noFill/>
          </a:ln>
          <a:effectLst/>
        </p:spPr>
        <p:txBody>
          <a:bodyPr wrap="none" lIns="54000" rIns="54000">
            <a:spAutoFit/>
          </a:bodyPr>
          <a:lstStyle/>
          <a:p>
            <a:pPr algn="ctr">
              <a:buClr>
                <a:srgbClr val="FFFF00"/>
              </a:buClr>
              <a:buSzPct val="110000"/>
              <a:buFont typeface="Wingdings" pitchFamily="2" charset="2"/>
              <a:buNone/>
              <a:defRPr/>
            </a:pPr>
            <a:r>
              <a:rPr lang="es-ES" sz="4000" b="1">
                <a:solidFill>
                  <a:schemeClr val="bg1"/>
                </a:solidFill>
                <a:effectLst>
                  <a:outerShdw blurRad="38100" dist="38100" dir="2700000" algn="tl">
                    <a:srgbClr val="000000"/>
                  </a:outerShdw>
                </a:effectLst>
                <a:latin typeface="Arial" charset="0"/>
              </a:rPr>
              <a:t>Cada matrimonio tiene una</a:t>
            </a:r>
          </a:p>
          <a:p>
            <a:pPr algn="ctr">
              <a:buClr>
                <a:srgbClr val="FFFF00"/>
              </a:buClr>
              <a:buSzPct val="110000"/>
              <a:buFont typeface="Wingdings" pitchFamily="2" charset="2"/>
              <a:buNone/>
              <a:defRPr/>
            </a:pPr>
            <a:r>
              <a:rPr lang="es-ES" sz="4000" b="1">
                <a:solidFill>
                  <a:srgbClr val="FFFF00"/>
                </a:solidFill>
                <a:effectLst>
                  <a:outerShdw blurRad="38100" dist="38100" dir="2700000" algn="tl">
                    <a:srgbClr val="000000"/>
                  </a:outerShdw>
                </a:effectLst>
                <a:latin typeface="Arial" charset="0"/>
              </a:rPr>
              <a:t>vocación</a:t>
            </a:r>
            <a:r>
              <a:rPr lang="es-ES" sz="4000" b="1">
                <a:solidFill>
                  <a:schemeClr val="bg1"/>
                </a:solidFill>
                <a:effectLst>
                  <a:outerShdw blurRad="38100" dist="38100" dir="2700000" algn="tl">
                    <a:srgbClr val="000000"/>
                  </a:outerShdw>
                </a:effectLst>
                <a:latin typeface="Arial" charset="0"/>
              </a:rPr>
              <a:t> o </a:t>
            </a:r>
            <a:r>
              <a:rPr lang="es-ES" sz="4000" b="1">
                <a:solidFill>
                  <a:srgbClr val="FFFF00"/>
                </a:solidFill>
                <a:effectLst>
                  <a:outerShdw blurRad="38100" dist="38100" dir="2700000" algn="tl">
                    <a:srgbClr val="000000"/>
                  </a:outerShdw>
                </a:effectLst>
                <a:latin typeface="Arial" charset="0"/>
              </a:rPr>
              <a:t>misión</a:t>
            </a:r>
            <a:r>
              <a:rPr lang="es-ES" sz="4000" b="1">
                <a:solidFill>
                  <a:schemeClr val="bg1"/>
                </a:solidFill>
                <a:effectLst>
                  <a:outerShdw blurRad="38100" dist="38100" dir="2700000" algn="tl">
                    <a:srgbClr val="000000"/>
                  </a:outerShdw>
                </a:effectLst>
                <a:latin typeface="Arial" charset="0"/>
              </a:rPr>
              <a:t> concreta</a:t>
            </a:r>
          </a:p>
        </p:txBody>
      </p:sp>
      <p:pic>
        <p:nvPicPr>
          <p:cNvPr id="141316" name="Picture 10" descr="Eight_varieties_of_pears">
            <a:extLst>
              <a:ext uri="{FF2B5EF4-FFF2-40B4-BE49-F238E27FC236}">
                <a16:creationId xmlns:a16="http://schemas.microsoft.com/office/drawing/2014/main" id="{A7D0F8B7-F46A-DD60-78E8-C279C83FB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192463"/>
            <a:ext cx="86931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66626F4-2009-B6B9-7F7B-3A1DE3671F5A}"/>
              </a:ext>
            </a:extLst>
          </p:cNvPr>
          <p:cNvSpPr txBox="1">
            <a:spLocks noChangeArrowheads="1"/>
          </p:cNvSpPr>
          <p:nvPr/>
        </p:nvSpPr>
        <p:spPr bwMode="auto">
          <a:xfrm>
            <a:off x="2343673" y="0"/>
            <a:ext cx="44566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Vocación del matrimonio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6" descr="j0437181">
            <a:extLst>
              <a:ext uri="{FF2B5EF4-FFF2-40B4-BE49-F238E27FC236}">
                <a16:creationId xmlns:a16="http://schemas.microsoft.com/office/drawing/2014/main" id="{320D6239-DFDC-3EF1-D36E-44CFB15FF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960"/>
            <a:ext cx="9144000" cy="633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49" name="Text Box 5">
            <a:extLst>
              <a:ext uri="{FF2B5EF4-FFF2-40B4-BE49-F238E27FC236}">
                <a16:creationId xmlns:a16="http://schemas.microsoft.com/office/drawing/2014/main" id="{A1D624E8-844A-FD8A-CE3C-5947C55B151C}"/>
              </a:ext>
            </a:extLst>
          </p:cNvPr>
          <p:cNvSpPr txBox="1">
            <a:spLocks noChangeArrowheads="1"/>
          </p:cNvSpPr>
          <p:nvPr/>
        </p:nvSpPr>
        <p:spPr bwMode="auto">
          <a:xfrm>
            <a:off x="6848174" y="704294"/>
            <a:ext cx="2082621" cy="1200329"/>
          </a:xfrm>
          <a:prstGeom prst="rect">
            <a:avLst/>
          </a:prstGeom>
          <a:noFill/>
          <a:ln>
            <a:noFill/>
          </a:ln>
          <a:effectLst/>
        </p:spPr>
        <p:txBody>
          <a:bodyPr wrap="none">
            <a:spAutoFit/>
          </a:bodyPr>
          <a:lstStyle/>
          <a:p>
            <a:pPr algn="r" eaLnBrk="1" hangingPunct="1">
              <a:buClr>
                <a:srgbClr val="FF0000"/>
              </a:buClr>
              <a:buSzPct val="120000"/>
              <a:buFont typeface="Wingdings" pitchFamily="2" charset="2"/>
              <a:buNone/>
              <a:defRPr/>
            </a:pPr>
            <a:r>
              <a:rPr lang="es-ES" sz="2400" b="1" dirty="0">
                <a:solidFill>
                  <a:srgbClr val="FFFFFF"/>
                </a:solidFill>
                <a:effectLst>
                  <a:outerShdw blurRad="38100" dist="38100" dir="2700000" algn="tl">
                    <a:srgbClr val="C0C0C0"/>
                  </a:outerShdw>
                </a:effectLst>
                <a:latin typeface="Arial" charset="0"/>
              </a:rPr>
              <a:t>Somos un</a:t>
            </a:r>
          </a:p>
          <a:p>
            <a:pPr algn="r" eaLnBrk="1" hangingPunct="1">
              <a:buClr>
                <a:srgbClr val="FF0000"/>
              </a:buClr>
              <a:buSzPct val="120000"/>
              <a:buFont typeface="Wingdings" pitchFamily="2" charset="2"/>
              <a:buNone/>
              <a:defRPr/>
            </a:pPr>
            <a:r>
              <a:rPr lang="es-ES" sz="2400" b="1" dirty="0">
                <a:solidFill>
                  <a:srgbClr val="FFFFFF"/>
                </a:solidFill>
                <a:effectLst>
                  <a:outerShdw blurRad="38100" dist="38100" dir="2700000" algn="tl">
                    <a:srgbClr val="C0C0C0"/>
                  </a:outerShdw>
                </a:effectLst>
                <a:latin typeface="Arial" charset="0"/>
              </a:rPr>
              <a:t>pensamiento</a:t>
            </a:r>
          </a:p>
          <a:p>
            <a:pPr algn="r" eaLnBrk="1" hangingPunct="1">
              <a:buClr>
                <a:srgbClr val="FF0000"/>
              </a:buClr>
              <a:buSzPct val="120000"/>
              <a:buFont typeface="Wingdings" pitchFamily="2" charset="2"/>
              <a:buNone/>
              <a:defRPr/>
            </a:pPr>
            <a:r>
              <a:rPr lang="es-ES" sz="2400" b="1" dirty="0">
                <a:solidFill>
                  <a:srgbClr val="FFFFFF"/>
                </a:solidFill>
                <a:effectLst>
                  <a:outerShdw blurRad="38100" dist="38100" dir="2700000" algn="tl">
                    <a:srgbClr val="C0C0C0"/>
                  </a:outerShdw>
                </a:effectLst>
                <a:latin typeface="Arial" charset="0"/>
              </a:rPr>
              <a:t>de Dios</a:t>
            </a:r>
          </a:p>
        </p:txBody>
      </p:sp>
      <p:sp>
        <p:nvSpPr>
          <p:cNvPr id="646151" name="Text Box 7">
            <a:extLst>
              <a:ext uri="{FF2B5EF4-FFF2-40B4-BE49-F238E27FC236}">
                <a16:creationId xmlns:a16="http://schemas.microsoft.com/office/drawing/2014/main" id="{E49BA2CB-04B7-24A0-7653-1D56DAB103D6}"/>
              </a:ext>
            </a:extLst>
          </p:cNvPr>
          <p:cNvSpPr txBox="1">
            <a:spLocks noChangeArrowheads="1"/>
          </p:cNvSpPr>
          <p:nvPr/>
        </p:nvSpPr>
        <p:spPr bwMode="auto">
          <a:xfrm>
            <a:off x="7092280" y="4761148"/>
            <a:ext cx="1843088" cy="1797050"/>
          </a:xfrm>
          <a:prstGeom prst="rect">
            <a:avLst/>
          </a:prstGeom>
          <a:noFill/>
          <a:ln>
            <a:noFill/>
          </a:ln>
          <a:effectLst/>
        </p:spPr>
        <p:txBody>
          <a:bodyPr wrap="none">
            <a:spAutoFit/>
          </a:bodyPr>
          <a:lstStyle/>
          <a:p>
            <a:pPr algn="r" eaLnBrk="1" hangingPunct="1">
              <a:buClr>
                <a:srgbClr val="FF0000"/>
              </a:buClr>
              <a:buSzPct val="120000"/>
              <a:buFont typeface="Wingdings" pitchFamily="2" charset="2"/>
              <a:buNone/>
              <a:defRPr/>
            </a:pPr>
            <a:r>
              <a:rPr lang="es-ES" sz="2400" b="1" dirty="0">
                <a:solidFill>
                  <a:srgbClr val="FFFFFF"/>
                </a:solidFill>
                <a:effectLst>
                  <a:outerShdw blurRad="38100" dist="38100" dir="2700000" algn="tl">
                    <a:srgbClr val="C0C0C0"/>
                  </a:outerShdw>
                </a:effectLst>
                <a:latin typeface="Arial" charset="0"/>
              </a:rPr>
              <a:t>“Te tengo</a:t>
            </a:r>
          </a:p>
          <a:p>
            <a:pPr algn="r" eaLnBrk="1" hangingPunct="1">
              <a:buClr>
                <a:srgbClr val="FF0000"/>
              </a:buClr>
              <a:buSzPct val="120000"/>
              <a:buFont typeface="Wingdings" pitchFamily="2" charset="2"/>
              <a:buNone/>
              <a:defRPr/>
            </a:pPr>
            <a:r>
              <a:rPr lang="es-ES" sz="2400" b="1" dirty="0">
                <a:solidFill>
                  <a:srgbClr val="FFFFFF"/>
                </a:solidFill>
                <a:effectLst>
                  <a:outerShdw blurRad="38100" dist="38100" dir="2700000" algn="tl">
                    <a:srgbClr val="C0C0C0"/>
                  </a:outerShdw>
                </a:effectLst>
                <a:latin typeface="Arial" charset="0"/>
              </a:rPr>
              <a:t>grabado en</a:t>
            </a:r>
          </a:p>
          <a:p>
            <a:pPr algn="r" eaLnBrk="1" hangingPunct="1">
              <a:buClr>
                <a:srgbClr val="FF0000"/>
              </a:buClr>
              <a:buSzPct val="120000"/>
              <a:buFont typeface="Wingdings" pitchFamily="2" charset="2"/>
              <a:buNone/>
              <a:defRPr/>
            </a:pPr>
            <a:r>
              <a:rPr lang="es-ES" sz="2400" b="1" dirty="0">
                <a:solidFill>
                  <a:srgbClr val="FFFFFF"/>
                </a:solidFill>
                <a:effectLst>
                  <a:outerShdw blurRad="38100" dist="38100" dir="2700000" algn="tl">
                    <a:srgbClr val="C0C0C0"/>
                  </a:outerShdw>
                </a:effectLst>
                <a:latin typeface="Arial" charset="0"/>
              </a:rPr>
              <a:t>la palma de</a:t>
            </a:r>
          </a:p>
          <a:p>
            <a:pPr algn="r" eaLnBrk="1" hangingPunct="1">
              <a:buClr>
                <a:srgbClr val="FF0000"/>
              </a:buClr>
              <a:buSzPct val="120000"/>
              <a:buFont typeface="Wingdings" pitchFamily="2" charset="2"/>
              <a:buNone/>
              <a:defRPr/>
            </a:pPr>
            <a:r>
              <a:rPr lang="es-ES" sz="2400" b="1" dirty="0">
                <a:solidFill>
                  <a:srgbClr val="FFFFFF"/>
                </a:solidFill>
                <a:effectLst>
                  <a:outerShdw blurRad="38100" dist="38100" dir="2700000" algn="tl">
                    <a:srgbClr val="C0C0C0"/>
                  </a:outerShdw>
                </a:effectLst>
                <a:latin typeface="Arial" charset="0"/>
              </a:rPr>
              <a:t>mi mano”</a:t>
            </a:r>
          </a:p>
          <a:p>
            <a:pPr algn="r" eaLnBrk="1" hangingPunct="1">
              <a:buClr>
                <a:srgbClr val="FF0000"/>
              </a:buClr>
              <a:buSzPct val="120000"/>
              <a:buFont typeface="Wingdings" pitchFamily="2" charset="2"/>
              <a:buNone/>
              <a:defRPr/>
            </a:pPr>
            <a:r>
              <a:rPr lang="es-ES" sz="1600" dirty="0">
                <a:solidFill>
                  <a:srgbClr val="FFFFFF"/>
                </a:solidFill>
                <a:effectLst>
                  <a:outerShdw blurRad="38100" dist="38100" dir="2700000" algn="tl">
                    <a:srgbClr val="C0C0C0"/>
                  </a:outerShdw>
                </a:effectLst>
                <a:latin typeface="Arial" charset="0"/>
              </a:rPr>
              <a:t>(Isaías 49, 16)</a:t>
            </a:r>
          </a:p>
        </p:txBody>
      </p:sp>
      <p:sp>
        <p:nvSpPr>
          <p:cNvPr id="2" name="Rectangle 2">
            <a:extLst>
              <a:ext uri="{FF2B5EF4-FFF2-40B4-BE49-F238E27FC236}">
                <a16:creationId xmlns:a16="http://schemas.microsoft.com/office/drawing/2014/main" id="{C796F012-ADDD-DA5C-2FDE-088CBFFF2E31}"/>
              </a:ext>
            </a:extLst>
          </p:cNvPr>
          <p:cNvSpPr txBox="1">
            <a:spLocks noChangeArrowheads="1"/>
          </p:cNvSpPr>
          <p:nvPr/>
        </p:nvSpPr>
        <p:spPr bwMode="auto">
          <a:xfrm>
            <a:off x="2688732" y="-1260"/>
            <a:ext cx="3680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Un proyecto de Dios</a:t>
            </a:r>
            <a:endParaRPr lang="es-ES_tradnl" altLang="es-ES" sz="2800" b="1" kern="0"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6">
            <a:extLst>
              <a:ext uri="{FF2B5EF4-FFF2-40B4-BE49-F238E27FC236}">
                <a16:creationId xmlns:a16="http://schemas.microsoft.com/office/drawing/2014/main" id="{6BC00CBD-CF92-3B93-E660-EC9BF6ECB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220"/>
            <a:ext cx="3995738"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4">
            <a:extLst>
              <a:ext uri="{FF2B5EF4-FFF2-40B4-BE49-F238E27FC236}">
                <a16:creationId xmlns:a16="http://schemas.microsoft.com/office/drawing/2014/main" id="{8B836DBA-A1BE-5C1B-CC4E-FCD56CFC3553}"/>
              </a:ext>
            </a:extLst>
          </p:cNvPr>
          <p:cNvSpPr txBox="1">
            <a:spLocks noChangeArrowheads="1"/>
          </p:cNvSpPr>
          <p:nvPr/>
        </p:nvSpPr>
        <p:spPr bwMode="auto">
          <a:xfrm>
            <a:off x="4283968" y="1289843"/>
            <a:ext cx="45148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“Estamos enseñando a nuestros</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mendigos, a nuestros enfermos</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de lepra, a nuestros habitantes de</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los bajos fondos, a la gente de la</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calle, la planificación natural familiar.</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Nuestra pobre gente entiende.</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Pienso que, si nuestra pobre gente</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lo puede hacer, mucho más lo podréis</a:t>
            </a:r>
          </a:p>
          <a:p>
            <a:pPr eaLnBrk="1" hangingPunct="1">
              <a:spcBef>
                <a:spcPct val="0"/>
              </a:spcBef>
              <a:buClr>
                <a:srgbClr val="FF0000"/>
              </a:buClr>
              <a:buSzPct val="120000"/>
              <a:buFont typeface="Wingdings" panose="05000000000000000000" pitchFamily="2" charset="2"/>
              <a:buNone/>
            </a:pPr>
            <a:r>
              <a:rPr lang="es-ES" altLang="es-ES" sz="2000" i="1" dirty="0">
                <a:solidFill>
                  <a:srgbClr val="000000"/>
                </a:solidFill>
                <a:latin typeface="Arial" panose="020B0604020202020204" pitchFamily="34" charset="0"/>
              </a:rPr>
              <a:t>hacer vosotros y todos los otros”</a:t>
            </a:r>
          </a:p>
          <a:p>
            <a:pPr eaLnBrk="1" hangingPunct="1">
              <a:spcBef>
                <a:spcPct val="0"/>
              </a:spcBef>
              <a:buClr>
                <a:srgbClr val="FF0000"/>
              </a:buClr>
              <a:buSzPct val="120000"/>
              <a:buFont typeface="Wingdings" panose="05000000000000000000" pitchFamily="2" charset="2"/>
              <a:buNone/>
            </a:pPr>
            <a:endParaRPr lang="es-ES" altLang="es-ES" sz="2000" i="1" dirty="0">
              <a:solidFill>
                <a:srgbClr val="000000"/>
              </a:solidFill>
              <a:latin typeface="Arial" panose="020B0604020202020204" pitchFamily="34" charset="0"/>
            </a:endParaRPr>
          </a:p>
          <a:p>
            <a:pPr eaLnBrk="1" hangingPunct="1">
              <a:spcBef>
                <a:spcPct val="0"/>
              </a:spcBef>
              <a:buClr>
                <a:srgbClr val="FF0000"/>
              </a:buClr>
              <a:buSzPct val="120000"/>
              <a:buFont typeface="Wingdings" panose="05000000000000000000" pitchFamily="2" charset="2"/>
              <a:buNone/>
            </a:pPr>
            <a:r>
              <a:rPr lang="es-ES" altLang="es-ES" sz="1800" dirty="0">
                <a:solidFill>
                  <a:srgbClr val="000000"/>
                </a:solidFill>
                <a:latin typeface="Arial" panose="020B0604020202020204" pitchFamily="34" charset="0"/>
              </a:rPr>
              <a:t>Madre Teresa de Calcuta</a:t>
            </a:r>
          </a:p>
          <a:p>
            <a:pPr eaLnBrk="1" hangingPunct="1">
              <a:spcBef>
                <a:spcPct val="0"/>
              </a:spcBef>
              <a:buClr>
                <a:srgbClr val="FF0000"/>
              </a:buClr>
              <a:buSzPct val="120000"/>
              <a:buFont typeface="Wingdings" panose="05000000000000000000" pitchFamily="2" charset="2"/>
              <a:buNone/>
            </a:pPr>
            <a:r>
              <a:rPr lang="es-ES" altLang="es-ES" sz="1800" dirty="0">
                <a:solidFill>
                  <a:srgbClr val="000000"/>
                </a:solidFill>
                <a:latin typeface="Arial" panose="020B0604020202020204" pitchFamily="34" charset="0"/>
              </a:rPr>
              <a:t>Discurso de recepción del</a:t>
            </a:r>
          </a:p>
          <a:p>
            <a:pPr eaLnBrk="1" hangingPunct="1">
              <a:spcBef>
                <a:spcPct val="0"/>
              </a:spcBef>
              <a:buClr>
                <a:srgbClr val="FF0000"/>
              </a:buClr>
              <a:buSzPct val="120000"/>
              <a:buFont typeface="Wingdings" panose="05000000000000000000" pitchFamily="2" charset="2"/>
              <a:buNone/>
            </a:pPr>
            <a:r>
              <a:rPr lang="es-ES" altLang="es-ES" sz="1800" dirty="0">
                <a:solidFill>
                  <a:srgbClr val="000000"/>
                </a:solidFill>
                <a:latin typeface="Arial" panose="020B0604020202020204" pitchFamily="34" charset="0"/>
              </a:rPr>
              <a:t>Premio Nobel de la Paz</a:t>
            </a:r>
          </a:p>
          <a:p>
            <a:pPr eaLnBrk="1" hangingPunct="1">
              <a:spcBef>
                <a:spcPct val="0"/>
              </a:spcBef>
              <a:buClr>
                <a:srgbClr val="FF0000"/>
              </a:buClr>
              <a:buSzPct val="120000"/>
              <a:buFont typeface="Wingdings" panose="05000000000000000000" pitchFamily="2" charset="2"/>
              <a:buNone/>
            </a:pPr>
            <a:r>
              <a:rPr lang="es-ES" altLang="es-ES" sz="1800" dirty="0">
                <a:solidFill>
                  <a:srgbClr val="000000"/>
                </a:solidFill>
                <a:latin typeface="Arial" panose="020B0604020202020204" pitchFamily="34" charset="0"/>
              </a:rPr>
              <a:t>Oslo, 1979</a:t>
            </a:r>
          </a:p>
        </p:txBody>
      </p:sp>
      <p:sp>
        <p:nvSpPr>
          <p:cNvPr id="2" name="Rectangle 2">
            <a:extLst>
              <a:ext uri="{FF2B5EF4-FFF2-40B4-BE49-F238E27FC236}">
                <a16:creationId xmlns:a16="http://schemas.microsoft.com/office/drawing/2014/main" id="{EBD7886B-5EB4-F355-DF4D-5CFCFD0CA6A3}"/>
              </a:ext>
            </a:extLst>
          </p:cNvPr>
          <p:cNvSpPr txBox="1">
            <a:spLocks noChangeArrowheads="1"/>
          </p:cNvSpPr>
          <p:nvPr/>
        </p:nvSpPr>
        <p:spPr bwMode="auto">
          <a:xfrm>
            <a:off x="2333251" y="0"/>
            <a:ext cx="44775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Aprendizaje de los MPFN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CE277-186C-FCEE-223B-3817DA7B09C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E32DFD22-768D-8972-BA41-AEF48C9F6300}"/>
              </a:ext>
            </a:extLst>
          </p:cNvPr>
          <p:cNvSpPr txBox="1">
            <a:spLocks noChangeArrowheads="1"/>
          </p:cNvSpPr>
          <p:nvPr/>
        </p:nvSpPr>
        <p:spPr bwMode="auto">
          <a:xfrm>
            <a:off x="796777" y="0"/>
            <a:ext cx="7550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Aprendizaje de los MPFN: PRONATURALIS</a:t>
            </a:r>
          </a:p>
        </p:txBody>
      </p:sp>
      <p:pic>
        <p:nvPicPr>
          <p:cNvPr id="4" name="Picture 3">
            <a:extLst>
              <a:ext uri="{FF2B5EF4-FFF2-40B4-BE49-F238E27FC236}">
                <a16:creationId xmlns:a16="http://schemas.microsoft.com/office/drawing/2014/main" id="{6401786F-A7FC-C2A9-F075-BDAB81BDC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24" y="728700"/>
            <a:ext cx="6520300" cy="5841268"/>
          </a:xfrm>
          <a:prstGeom prst="rect">
            <a:avLst/>
          </a:prstGeom>
        </p:spPr>
      </p:pic>
      <p:sp>
        <p:nvSpPr>
          <p:cNvPr id="5" name="Text Box 4">
            <a:extLst>
              <a:ext uri="{FF2B5EF4-FFF2-40B4-BE49-F238E27FC236}">
                <a16:creationId xmlns:a16="http://schemas.microsoft.com/office/drawing/2014/main" id="{34351714-B4E2-72AC-E638-D5CA9350E13D}"/>
              </a:ext>
            </a:extLst>
          </p:cNvPr>
          <p:cNvSpPr txBox="1">
            <a:spLocks noChangeArrowheads="1"/>
          </p:cNvSpPr>
          <p:nvPr/>
        </p:nvSpPr>
        <p:spPr bwMode="auto">
          <a:xfrm>
            <a:off x="4560849" y="2947747"/>
            <a:ext cx="4176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0000"/>
              </a:buClr>
              <a:buSzPct val="120000"/>
              <a:buFont typeface="Wingdings" panose="05000000000000000000" pitchFamily="2" charset="2"/>
              <a:buNone/>
            </a:pPr>
            <a:r>
              <a:rPr lang="es-ES" altLang="es-ES" b="1" dirty="0">
                <a:solidFill>
                  <a:srgbClr val="002060"/>
                </a:solidFill>
                <a:effectLst>
                  <a:outerShdw blurRad="38100" dist="38100" dir="2700000" algn="tl">
                    <a:srgbClr val="000000">
                      <a:alpha val="43137"/>
                    </a:srgbClr>
                  </a:outerShdw>
                </a:effectLst>
                <a:latin typeface="Arial" panose="020B0604020202020204" pitchFamily="34" charset="0"/>
              </a:rPr>
              <a:t>www.pronaturalis.es</a:t>
            </a:r>
          </a:p>
        </p:txBody>
      </p:sp>
    </p:spTree>
    <p:extLst>
      <p:ext uri="{BB962C8B-B14F-4D97-AF65-F5344CB8AC3E}">
        <p14:creationId xmlns:p14="http://schemas.microsoft.com/office/powerpoint/2010/main" val="122297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14F17-CAF3-8A9B-4651-7AA120BF8812}"/>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7B3CDFCB-A952-51D5-DBE6-74AF9A3C423D}"/>
              </a:ext>
            </a:extLst>
          </p:cNvPr>
          <p:cNvSpPr txBox="1">
            <a:spLocks noChangeArrowheads="1"/>
          </p:cNvSpPr>
          <p:nvPr/>
        </p:nvSpPr>
        <p:spPr bwMode="auto">
          <a:xfrm>
            <a:off x="605221" y="0"/>
            <a:ext cx="7933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Centro de Orientación Familiar de la Diócesis</a:t>
            </a:r>
          </a:p>
        </p:txBody>
      </p:sp>
      <p:sp>
        <p:nvSpPr>
          <p:cNvPr id="5" name="Text Box 4">
            <a:extLst>
              <a:ext uri="{FF2B5EF4-FFF2-40B4-BE49-F238E27FC236}">
                <a16:creationId xmlns:a16="http://schemas.microsoft.com/office/drawing/2014/main" id="{B67E043C-D962-B303-4429-CCC9FC52330A}"/>
              </a:ext>
            </a:extLst>
          </p:cNvPr>
          <p:cNvSpPr txBox="1">
            <a:spLocks noChangeArrowheads="1"/>
          </p:cNvSpPr>
          <p:nvPr/>
        </p:nvSpPr>
        <p:spPr bwMode="auto">
          <a:xfrm>
            <a:off x="2016337" y="5960024"/>
            <a:ext cx="50890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Clr>
                <a:srgbClr val="FF0000"/>
              </a:buClr>
              <a:buSzPct val="120000"/>
              <a:buFont typeface="Wingdings" panose="05000000000000000000" pitchFamily="2" charset="2"/>
              <a:buNone/>
            </a:pPr>
            <a:r>
              <a:rPr lang="es-ES" altLang="es-ES" b="1" dirty="0">
                <a:solidFill>
                  <a:srgbClr val="002060"/>
                </a:solidFill>
                <a:effectLst>
                  <a:outerShdw blurRad="38100" dist="38100" dir="2700000" algn="tl">
                    <a:srgbClr val="000000">
                      <a:alpha val="43137"/>
                    </a:srgbClr>
                  </a:outerShdw>
                </a:effectLst>
                <a:latin typeface="Arial" panose="020B0604020202020204" pitchFamily="34" charset="0"/>
              </a:rPr>
              <a:t>www.centrofamiliarcc.es</a:t>
            </a:r>
          </a:p>
        </p:txBody>
      </p:sp>
      <p:pic>
        <p:nvPicPr>
          <p:cNvPr id="6" name="Picture 5">
            <a:extLst>
              <a:ext uri="{FF2B5EF4-FFF2-40B4-BE49-F238E27FC236}">
                <a16:creationId xmlns:a16="http://schemas.microsoft.com/office/drawing/2014/main" id="{8D8DB367-6441-C2F7-1A89-6C2DA8502F75}"/>
              </a:ext>
            </a:extLst>
          </p:cNvPr>
          <p:cNvPicPr>
            <a:picLocks noChangeAspect="1"/>
          </p:cNvPicPr>
          <p:nvPr/>
        </p:nvPicPr>
        <p:blipFill>
          <a:blip r:embed="rId2">
            <a:extLst>
              <a:ext uri="{28A0092B-C50C-407E-A947-70E740481C1C}">
                <a14:useLocalDpi xmlns:a14="http://schemas.microsoft.com/office/drawing/2010/main" val="0"/>
              </a:ext>
            </a:extLst>
          </a:blip>
          <a:srcRect b="9051"/>
          <a:stretch/>
        </p:blipFill>
        <p:spPr>
          <a:xfrm>
            <a:off x="1080061" y="692696"/>
            <a:ext cx="6480720" cy="5097852"/>
          </a:xfrm>
          <a:prstGeom prst="rect">
            <a:avLst/>
          </a:prstGeom>
        </p:spPr>
      </p:pic>
    </p:spTree>
    <p:extLst>
      <p:ext uri="{BB962C8B-B14F-4D97-AF65-F5344CB8AC3E}">
        <p14:creationId xmlns:p14="http://schemas.microsoft.com/office/powerpoint/2010/main" val="327665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9">
            <a:extLst>
              <a:ext uri="{FF2B5EF4-FFF2-40B4-BE49-F238E27FC236}">
                <a16:creationId xmlns:a16="http://schemas.microsoft.com/office/drawing/2014/main" id="{6329C887-00D3-1605-86E6-CEDC7043D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960"/>
            <a:ext cx="9144000" cy="633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a:extLst>
              <a:ext uri="{FF2B5EF4-FFF2-40B4-BE49-F238E27FC236}">
                <a16:creationId xmlns:a16="http://schemas.microsoft.com/office/drawing/2014/main" id="{E9A84A8E-7841-2B6E-948B-9151AEFD6079}"/>
              </a:ext>
            </a:extLst>
          </p:cNvPr>
          <p:cNvSpPr txBox="1">
            <a:spLocks noChangeArrowheads="1"/>
          </p:cNvSpPr>
          <p:nvPr/>
        </p:nvSpPr>
        <p:spPr bwMode="auto">
          <a:xfrm>
            <a:off x="142875" y="3068638"/>
            <a:ext cx="8988425" cy="3416300"/>
          </a:xfrm>
          <a:prstGeom prst="rect">
            <a:avLst/>
          </a:prstGeom>
          <a:noFill/>
          <a:ln>
            <a:noFill/>
          </a:ln>
        </p:spPr>
        <p:txBody>
          <a:bodyPr wrap="non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rgbClr val="FF0000"/>
              </a:buClr>
              <a:buSzPct val="110000"/>
              <a:defRPr/>
            </a:pPr>
            <a:r>
              <a:rPr lang="es-ES" altLang="es-ES" sz="1800" b="1">
                <a:solidFill>
                  <a:srgbClr val="FFC000"/>
                </a:solidFill>
                <a:effectLst>
                  <a:outerShdw blurRad="38100" dist="38100" dir="2700000" algn="tl">
                    <a:srgbClr val="C0C0C0"/>
                  </a:outerShdw>
                </a:effectLst>
                <a:latin typeface="Arial" panose="020B0604020202020204" pitchFamily="34" charset="0"/>
              </a:rPr>
              <a:t>Dios</a:t>
            </a:r>
            <a:r>
              <a:rPr lang="es-ES" altLang="es-ES" sz="1800" b="1">
                <a:solidFill>
                  <a:srgbClr val="FFFFFF"/>
                </a:solidFill>
                <a:effectLst>
                  <a:outerShdw blurRad="38100" dist="38100" dir="2700000" algn="tl">
                    <a:srgbClr val="C0C0C0"/>
                  </a:outerShdw>
                </a:effectLst>
                <a:latin typeface="Arial" panose="020B0604020202020204" pitchFamily="34" charset="0"/>
              </a:rPr>
              <a:t> no nos deja solos. Él se hace </a:t>
            </a:r>
            <a:r>
              <a:rPr lang="es-ES" altLang="es-ES" sz="1800" b="1">
                <a:solidFill>
                  <a:srgbClr val="FFC000"/>
                </a:solidFill>
                <a:effectLst>
                  <a:outerShdw blurRad="38100" dist="38100" dir="2700000" algn="tl">
                    <a:srgbClr val="C0C0C0"/>
                  </a:outerShdw>
                </a:effectLst>
                <a:latin typeface="Arial" panose="020B0604020202020204" pitchFamily="34" charset="0"/>
              </a:rPr>
              <a:t>presente</a:t>
            </a:r>
            <a:r>
              <a:rPr lang="es-ES" altLang="es-ES" sz="1800" b="1">
                <a:solidFill>
                  <a:srgbClr val="FFFFFF"/>
                </a:solidFill>
                <a:effectLst>
                  <a:outerShdw blurRad="38100" dist="38100" dir="2700000" algn="tl">
                    <a:srgbClr val="C0C0C0"/>
                  </a:outerShdw>
                </a:effectLst>
                <a:latin typeface="Arial" panose="020B0604020202020204" pitchFamily="34" charset="0"/>
              </a:rPr>
              <a:t> de muchas formas, a través de</a:t>
            </a:r>
          </a:p>
          <a:p>
            <a:pPr>
              <a:spcBef>
                <a:spcPct val="0"/>
              </a:spcBef>
              <a:buClr>
                <a:srgbClr val="FF0000"/>
              </a:buClr>
              <a:buSzPct val="110000"/>
              <a:buFontTx/>
              <a:buNone/>
              <a:defRPr/>
            </a:pPr>
            <a:r>
              <a:rPr lang="es-ES" altLang="es-ES" sz="1800" b="1">
                <a:solidFill>
                  <a:srgbClr val="FFFFFF"/>
                </a:solidFill>
                <a:effectLst>
                  <a:outerShdw blurRad="38100" dist="38100" dir="2700000" algn="tl">
                    <a:srgbClr val="C0C0C0"/>
                  </a:outerShdw>
                </a:effectLst>
                <a:latin typeface="Arial" panose="020B0604020202020204" pitchFamily="34" charset="0"/>
              </a:rPr>
              <a:t>    circunstancias y  acontecimientos. Pero, a menudo, nos falta una mirada</a:t>
            </a:r>
          </a:p>
          <a:p>
            <a:pPr>
              <a:spcBef>
                <a:spcPct val="0"/>
              </a:spcBef>
              <a:buClr>
                <a:srgbClr val="FF0000"/>
              </a:buClr>
              <a:buSzPct val="110000"/>
              <a:buFontTx/>
              <a:buNone/>
              <a:defRPr/>
            </a:pPr>
            <a:r>
              <a:rPr lang="es-ES" altLang="es-ES" sz="1800" b="1">
                <a:solidFill>
                  <a:srgbClr val="FFFFFF"/>
                </a:solidFill>
                <a:effectLst>
                  <a:outerShdw blurRad="38100" dist="38100" dir="2700000" algn="tl">
                    <a:srgbClr val="C0C0C0"/>
                  </a:outerShdw>
                </a:effectLst>
                <a:latin typeface="Arial" panose="020B0604020202020204" pitchFamily="34" charset="0"/>
              </a:rPr>
              <a:t>    adecuada sobre la realidad para descubrir a Cristo en nuestras vidas. </a:t>
            </a:r>
          </a:p>
          <a:p>
            <a:pPr>
              <a:spcBef>
                <a:spcPct val="0"/>
              </a:spcBef>
              <a:buClr>
                <a:srgbClr val="FF0000"/>
              </a:buClr>
              <a:buSzPct val="110000"/>
              <a:defRPr/>
            </a:pPr>
            <a:endParaRPr lang="es-ES" altLang="es-ES" sz="1800" b="1">
              <a:solidFill>
                <a:srgbClr val="FFFFFF"/>
              </a:solidFill>
              <a:effectLst>
                <a:outerShdw blurRad="38100" dist="38100" dir="2700000" algn="tl">
                  <a:srgbClr val="C0C0C0"/>
                </a:outerShdw>
              </a:effectLst>
              <a:latin typeface="Arial" panose="020B0604020202020204" pitchFamily="34" charset="0"/>
            </a:endParaRPr>
          </a:p>
          <a:p>
            <a:pPr>
              <a:spcBef>
                <a:spcPct val="0"/>
              </a:spcBef>
              <a:buClr>
                <a:srgbClr val="FF0000"/>
              </a:buClr>
              <a:buSzPct val="110000"/>
              <a:defRPr/>
            </a:pPr>
            <a:r>
              <a:rPr lang="es-ES" altLang="es-ES" sz="1800" b="1">
                <a:solidFill>
                  <a:srgbClr val="FFC000"/>
                </a:solidFill>
                <a:effectLst>
                  <a:outerShdw blurRad="38100" dist="38100" dir="2700000" algn="tl">
                    <a:srgbClr val="C0C0C0"/>
                  </a:outerShdw>
                </a:effectLst>
                <a:latin typeface="Arial" panose="020B0604020202020204" pitchFamily="34" charset="0"/>
              </a:rPr>
              <a:t>El cuerpo </a:t>
            </a:r>
            <a:r>
              <a:rPr lang="es-ES" altLang="es-ES" sz="1800" b="1">
                <a:solidFill>
                  <a:srgbClr val="FFFFFF"/>
                </a:solidFill>
                <a:effectLst>
                  <a:outerShdw blurRad="38100" dist="38100" dir="2700000" algn="tl">
                    <a:srgbClr val="C0C0C0"/>
                  </a:outerShdw>
                </a:effectLst>
                <a:latin typeface="Arial" panose="020B0604020202020204" pitchFamily="34" charset="0"/>
              </a:rPr>
              <a:t>es como es, con </a:t>
            </a:r>
            <a:r>
              <a:rPr lang="es-ES" altLang="es-ES" sz="1800" b="1">
                <a:solidFill>
                  <a:srgbClr val="FFC000"/>
                </a:solidFill>
                <a:effectLst>
                  <a:outerShdw blurRad="38100" dist="38100" dir="2700000" algn="tl">
                    <a:srgbClr val="C0C0C0"/>
                  </a:outerShdw>
                </a:effectLst>
                <a:latin typeface="Arial" panose="020B0604020202020204" pitchFamily="34" charset="0"/>
              </a:rPr>
              <a:t>sus ritmos</a:t>
            </a:r>
            <a:r>
              <a:rPr lang="es-ES" altLang="es-ES" sz="1800" b="1">
                <a:solidFill>
                  <a:srgbClr val="FFFFFF"/>
                </a:solidFill>
                <a:effectLst>
                  <a:outerShdw blurRad="38100" dist="38100" dir="2700000" algn="tl">
                    <a:srgbClr val="C0C0C0"/>
                  </a:outerShdw>
                </a:effectLst>
                <a:latin typeface="Arial" panose="020B0604020202020204" pitchFamily="34" charset="0"/>
              </a:rPr>
              <a:t>, su funcionamiento, su debilidad;</a:t>
            </a:r>
          </a:p>
          <a:p>
            <a:pPr>
              <a:spcBef>
                <a:spcPct val="0"/>
              </a:spcBef>
              <a:buClr>
                <a:srgbClr val="FF0000"/>
              </a:buClr>
              <a:buSzPct val="110000"/>
              <a:buFontTx/>
              <a:buNone/>
              <a:defRPr/>
            </a:pPr>
            <a:r>
              <a:rPr lang="es-ES" altLang="es-ES" sz="1800" b="1">
                <a:solidFill>
                  <a:srgbClr val="FFFFFF"/>
                </a:solidFill>
                <a:effectLst>
                  <a:outerShdw blurRad="38100" dist="38100" dir="2700000" algn="tl">
                    <a:srgbClr val="C0C0C0"/>
                  </a:outerShdw>
                </a:effectLst>
                <a:latin typeface="Arial" panose="020B0604020202020204" pitchFamily="34" charset="0"/>
              </a:rPr>
              <a:t>    la realidad impone también la diferencia </a:t>
            </a:r>
            <a:r>
              <a:rPr lang="es-ES" altLang="es-ES" sz="1800" b="1">
                <a:solidFill>
                  <a:srgbClr val="FFC000"/>
                </a:solidFill>
                <a:effectLst>
                  <a:outerShdw blurRad="38100" dist="38100" dir="2700000" algn="tl">
                    <a:srgbClr val="C0C0C0"/>
                  </a:outerShdw>
                </a:effectLst>
                <a:latin typeface="Arial" panose="020B0604020202020204" pitchFamily="34" charset="0"/>
              </a:rPr>
              <a:t>hombre-mujer,</a:t>
            </a:r>
            <a:r>
              <a:rPr lang="es-ES" altLang="es-ES" sz="1800" b="1">
                <a:solidFill>
                  <a:srgbClr val="FFFFFF"/>
                </a:solidFill>
                <a:effectLst>
                  <a:outerShdw blurRad="38100" dist="38100" dir="2700000" algn="tl">
                    <a:srgbClr val="C0C0C0"/>
                  </a:outerShdw>
                </a:effectLst>
                <a:latin typeface="Arial" panose="020B0604020202020204" pitchFamily="34" charset="0"/>
              </a:rPr>
              <a:t> evidenciando su</a:t>
            </a:r>
          </a:p>
          <a:p>
            <a:pPr>
              <a:spcBef>
                <a:spcPct val="0"/>
              </a:spcBef>
              <a:buClr>
                <a:srgbClr val="FF0000"/>
              </a:buClr>
              <a:buSzPct val="110000"/>
              <a:buFontTx/>
              <a:buNone/>
              <a:defRPr/>
            </a:pPr>
            <a:r>
              <a:rPr lang="es-ES" altLang="es-ES" sz="1800" b="1">
                <a:solidFill>
                  <a:srgbClr val="FFFFFF"/>
                </a:solidFill>
                <a:effectLst>
                  <a:outerShdw blurRad="38100" dist="38100" dir="2700000" algn="tl">
                    <a:srgbClr val="C0C0C0"/>
                  </a:outerShdw>
                </a:effectLst>
                <a:latin typeface="Arial" panose="020B0604020202020204" pitchFamily="34" charset="0"/>
              </a:rPr>
              <a:t>    complementariedad. Ante esta realidad caben dos opciones:</a:t>
            </a:r>
          </a:p>
          <a:p>
            <a:pPr>
              <a:spcBef>
                <a:spcPct val="0"/>
              </a:spcBef>
              <a:buClr>
                <a:srgbClr val="FF0000"/>
              </a:buClr>
              <a:buSzPct val="110000"/>
              <a:buFontTx/>
              <a:buNone/>
              <a:defRPr/>
            </a:pPr>
            <a:endParaRPr lang="es-ES" altLang="es-ES" sz="1800" b="1">
              <a:solidFill>
                <a:srgbClr val="FFFFFF"/>
              </a:solidFill>
              <a:effectLst>
                <a:outerShdw blurRad="38100" dist="38100" dir="2700000" algn="tl">
                  <a:srgbClr val="C0C0C0"/>
                </a:outerShdw>
              </a:effectLst>
              <a:latin typeface="Arial" panose="020B0604020202020204" pitchFamily="34" charset="0"/>
            </a:endParaRPr>
          </a:p>
          <a:p>
            <a:pPr lvl="1">
              <a:spcBef>
                <a:spcPct val="0"/>
              </a:spcBef>
              <a:buClr>
                <a:srgbClr val="FF0000"/>
              </a:buClr>
              <a:buSzPct val="110000"/>
              <a:buFont typeface="Wingdings" panose="05000000000000000000" pitchFamily="2" charset="2"/>
              <a:buChar char="ü"/>
              <a:defRPr/>
            </a:pPr>
            <a:r>
              <a:rPr lang="es-ES" altLang="es-ES" sz="1800" b="1">
                <a:solidFill>
                  <a:srgbClr val="FFFF00"/>
                </a:solidFill>
                <a:effectLst>
                  <a:outerShdw blurRad="38100" dist="38100" dir="2700000" algn="tl">
                    <a:srgbClr val="C0C0C0"/>
                  </a:outerShdw>
                </a:effectLst>
                <a:latin typeface="Arial" panose="020B0604020202020204" pitchFamily="34" charset="0"/>
              </a:rPr>
              <a:t>rendirse a cualquier ideología que manipula el cuerpo.</a:t>
            </a:r>
          </a:p>
          <a:p>
            <a:pPr lvl="1">
              <a:spcBef>
                <a:spcPct val="0"/>
              </a:spcBef>
              <a:buClr>
                <a:srgbClr val="FF0000"/>
              </a:buClr>
              <a:buSzPct val="110000"/>
              <a:buFont typeface="Wingdings" panose="05000000000000000000" pitchFamily="2" charset="2"/>
              <a:buChar char="ü"/>
              <a:defRPr/>
            </a:pPr>
            <a:endParaRPr lang="es-ES" altLang="es-ES" sz="1800" b="1">
              <a:solidFill>
                <a:srgbClr val="FFFF00"/>
              </a:solidFill>
              <a:effectLst>
                <a:outerShdw blurRad="38100" dist="38100" dir="2700000" algn="tl">
                  <a:srgbClr val="C0C0C0"/>
                </a:outerShdw>
              </a:effectLst>
              <a:latin typeface="Arial" panose="020B0604020202020204" pitchFamily="34" charset="0"/>
            </a:endParaRPr>
          </a:p>
          <a:p>
            <a:pPr lvl="1">
              <a:spcBef>
                <a:spcPct val="0"/>
              </a:spcBef>
              <a:buClr>
                <a:srgbClr val="FF0000"/>
              </a:buClr>
              <a:buSzPct val="110000"/>
              <a:buFont typeface="Wingdings" panose="05000000000000000000" pitchFamily="2" charset="2"/>
              <a:buChar char="ü"/>
              <a:defRPr/>
            </a:pPr>
            <a:r>
              <a:rPr lang="es-ES" altLang="es-ES" sz="1800" b="1">
                <a:solidFill>
                  <a:srgbClr val="FFFF00"/>
                </a:solidFill>
                <a:effectLst>
                  <a:outerShdw blurRad="38100" dist="38100" dir="2700000" algn="tl">
                    <a:srgbClr val="C0C0C0"/>
                  </a:outerShdw>
                </a:effectLst>
                <a:latin typeface="Arial" panose="020B0604020202020204" pitchFamily="34" charset="0"/>
              </a:rPr>
              <a:t>preguntarse qué hay de bueno en esta realidad, buscando las fuentes</a:t>
            </a:r>
          </a:p>
          <a:p>
            <a:pPr lvl="1">
              <a:spcBef>
                <a:spcPct val="0"/>
              </a:spcBef>
              <a:buClr>
                <a:srgbClr val="FF0000"/>
              </a:buClr>
              <a:buSzPct val="110000"/>
              <a:buFontTx/>
              <a:buNone/>
              <a:defRPr/>
            </a:pPr>
            <a:r>
              <a:rPr lang="es-ES" altLang="es-ES" sz="1800" b="1">
                <a:solidFill>
                  <a:srgbClr val="FFFF00"/>
                </a:solidFill>
                <a:effectLst>
                  <a:outerShdw blurRad="38100" dist="38100" dir="2700000" algn="tl">
                    <a:srgbClr val="C0C0C0"/>
                  </a:outerShdw>
                </a:effectLst>
                <a:latin typeface="Arial" panose="020B0604020202020204" pitchFamily="34" charset="0"/>
              </a:rPr>
              <a:t>    del amor verdadero que responden al  porqué estamos hechos así.</a:t>
            </a:r>
          </a:p>
        </p:txBody>
      </p:sp>
      <p:sp>
        <p:nvSpPr>
          <p:cNvPr id="2" name="Rectangle 2">
            <a:extLst>
              <a:ext uri="{FF2B5EF4-FFF2-40B4-BE49-F238E27FC236}">
                <a16:creationId xmlns:a16="http://schemas.microsoft.com/office/drawing/2014/main" id="{657E56BF-0DFD-3C10-5FE6-9DFC91D644DF}"/>
              </a:ext>
            </a:extLst>
          </p:cNvPr>
          <p:cNvSpPr txBox="1">
            <a:spLocks noChangeArrowheads="1"/>
          </p:cNvSpPr>
          <p:nvPr/>
        </p:nvSpPr>
        <p:spPr bwMode="auto">
          <a:xfrm>
            <a:off x="461360" y="-1260"/>
            <a:ext cx="81355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El Misterio se comunica a través de la realidad</a:t>
            </a:r>
            <a:endParaRPr lang="es-ES_tradnl" altLang="es-ES" sz="2800" b="1" kern="0" dirty="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n 4">
            <a:extLst>
              <a:ext uri="{FF2B5EF4-FFF2-40B4-BE49-F238E27FC236}">
                <a16:creationId xmlns:a16="http://schemas.microsoft.com/office/drawing/2014/main" id="{E4278214-4582-5B76-3C8A-1E664D7FE03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0" y="521960"/>
            <a:ext cx="9144000" cy="633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4">
            <a:extLst>
              <a:ext uri="{FF2B5EF4-FFF2-40B4-BE49-F238E27FC236}">
                <a16:creationId xmlns:a16="http://schemas.microsoft.com/office/drawing/2014/main" id="{D8C92CF2-8E44-004D-1610-BB2DE5E93BEF}"/>
              </a:ext>
            </a:extLst>
          </p:cNvPr>
          <p:cNvSpPr txBox="1">
            <a:spLocks noChangeArrowheads="1"/>
          </p:cNvSpPr>
          <p:nvPr/>
        </p:nvSpPr>
        <p:spPr bwMode="auto">
          <a:xfrm>
            <a:off x="1554163" y="1825625"/>
            <a:ext cx="58070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FF0000"/>
              </a:buClr>
              <a:buSzPct val="120000"/>
              <a:buFontTx/>
              <a:buNone/>
            </a:pPr>
            <a:r>
              <a:rPr lang="es-ES" altLang="es-ES" i="1" dirty="0">
                <a:solidFill>
                  <a:srgbClr val="FFFF00"/>
                </a:solidFill>
                <a:latin typeface="Arial" panose="020B0604020202020204" pitchFamily="34" charset="0"/>
              </a:rPr>
              <a:t>Y creó Dios al hombre a su</a:t>
            </a:r>
          </a:p>
          <a:p>
            <a:pPr algn="ctr">
              <a:spcBef>
                <a:spcPct val="0"/>
              </a:spcBef>
              <a:buClr>
                <a:srgbClr val="FF0000"/>
              </a:buClr>
              <a:buSzPct val="120000"/>
              <a:buFontTx/>
              <a:buNone/>
            </a:pPr>
            <a:r>
              <a:rPr lang="es-ES" altLang="es-ES" i="1" dirty="0">
                <a:solidFill>
                  <a:srgbClr val="FFFF00"/>
                </a:solidFill>
                <a:latin typeface="Arial" panose="020B0604020202020204" pitchFamily="34" charset="0"/>
              </a:rPr>
              <a:t>imagen, a imagen de Dios</a:t>
            </a:r>
          </a:p>
          <a:p>
            <a:pPr algn="ctr">
              <a:spcBef>
                <a:spcPct val="0"/>
              </a:spcBef>
              <a:buClr>
                <a:srgbClr val="FF0000"/>
              </a:buClr>
              <a:buSzPct val="120000"/>
              <a:buFontTx/>
              <a:buNone/>
            </a:pPr>
            <a:r>
              <a:rPr lang="es-ES" altLang="es-ES" i="1" dirty="0">
                <a:solidFill>
                  <a:srgbClr val="FFFF00"/>
                </a:solidFill>
                <a:latin typeface="Arial" panose="020B0604020202020204" pitchFamily="34" charset="0"/>
              </a:rPr>
              <a:t>lo creó, varón y mujer los creó”</a:t>
            </a:r>
          </a:p>
          <a:p>
            <a:pPr algn="ctr">
              <a:spcBef>
                <a:spcPts val="600"/>
              </a:spcBef>
              <a:buClr>
                <a:srgbClr val="FF0000"/>
              </a:buClr>
              <a:buSzPct val="120000"/>
              <a:buFontTx/>
              <a:buNone/>
            </a:pPr>
            <a:r>
              <a:rPr lang="es-ES" altLang="es-ES" sz="2400" i="1" dirty="0" err="1">
                <a:solidFill>
                  <a:schemeClr val="bg1"/>
                </a:solidFill>
                <a:latin typeface="Arial" panose="020B0604020202020204" pitchFamily="34" charset="0"/>
              </a:rPr>
              <a:t>Gn</a:t>
            </a:r>
            <a:r>
              <a:rPr lang="es-ES" altLang="es-ES" sz="2400" i="1" dirty="0">
                <a:solidFill>
                  <a:schemeClr val="bg1"/>
                </a:solidFill>
                <a:latin typeface="Arial" panose="020B0604020202020204" pitchFamily="34" charset="0"/>
              </a:rPr>
              <a:t> 1,27</a:t>
            </a:r>
          </a:p>
        </p:txBody>
      </p:sp>
      <p:sp>
        <p:nvSpPr>
          <p:cNvPr id="3" name="Rectangle 2">
            <a:extLst>
              <a:ext uri="{FF2B5EF4-FFF2-40B4-BE49-F238E27FC236}">
                <a16:creationId xmlns:a16="http://schemas.microsoft.com/office/drawing/2014/main" id="{A2CBB87F-B239-A9B3-CAA6-238CF4405038}"/>
              </a:ext>
            </a:extLst>
          </p:cNvPr>
          <p:cNvSpPr txBox="1">
            <a:spLocks noChangeArrowheads="1"/>
          </p:cNvSpPr>
          <p:nvPr/>
        </p:nvSpPr>
        <p:spPr bwMode="auto">
          <a:xfrm>
            <a:off x="3239365" y="-1260"/>
            <a:ext cx="25795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Varón y mujer</a:t>
            </a:r>
            <a:endParaRPr lang="es-ES_tradnl" altLang="es-ES" sz="2800" b="1" kern="0" dirty="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5">
            <a:extLst>
              <a:ext uri="{FF2B5EF4-FFF2-40B4-BE49-F238E27FC236}">
                <a16:creationId xmlns:a16="http://schemas.microsoft.com/office/drawing/2014/main" id="{B37F8993-16D4-A404-BB2D-1A2EABF3BDE1}"/>
              </a:ext>
            </a:extLst>
          </p:cNvPr>
          <p:cNvSpPr txBox="1">
            <a:spLocks noChangeArrowheads="1"/>
          </p:cNvSpPr>
          <p:nvPr/>
        </p:nvSpPr>
        <p:spPr bwMode="auto">
          <a:xfrm>
            <a:off x="4648996" y="1772816"/>
            <a:ext cx="406876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Clr>
                <a:srgbClr val="FF0000"/>
              </a:buClr>
              <a:buSzPct val="120000"/>
              <a:buNone/>
            </a:pPr>
            <a:r>
              <a:rPr lang="es-ES" altLang="es-ES" b="1" dirty="0">
                <a:solidFill>
                  <a:srgbClr val="0000FF"/>
                </a:solidFill>
                <a:latin typeface="Arial" panose="020B0604020202020204" pitchFamily="34" charset="0"/>
              </a:rPr>
              <a:t>La sexualidad es:</a:t>
            </a:r>
          </a:p>
          <a:p>
            <a:pPr algn="ctr" eaLnBrk="1" hangingPunct="1">
              <a:spcBef>
                <a:spcPct val="0"/>
              </a:spcBef>
              <a:buClr>
                <a:srgbClr val="FF0000"/>
              </a:buClr>
              <a:buSzPct val="120000"/>
              <a:buNone/>
            </a:pPr>
            <a:endParaRPr lang="es-ES" altLang="es-ES" sz="2000" b="1" dirty="0">
              <a:solidFill>
                <a:srgbClr val="000000"/>
              </a:solidFill>
              <a:latin typeface="Arial" panose="020B0604020202020204" pitchFamily="34" charset="0"/>
            </a:endParaRPr>
          </a:p>
          <a:p>
            <a:pPr algn="ctr" eaLnBrk="1" hangingPunct="1">
              <a:spcBef>
                <a:spcPct val="0"/>
              </a:spcBef>
              <a:buClr>
                <a:srgbClr val="FF0000"/>
              </a:buClr>
              <a:buSzPct val="120000"/>
              <a:buNone/>
            </a:pPr>
            <a:endParaRPr lang="es-ES" altLang="es-ES" sz="2400" b="1" dirty="0">
              <a:solidFill>
                <a:srgbClr val="000000"/>
              </a:solidFill>
              <a:latin typeface="Arial" panose="020B0604020202020204" pitchFamily="34" charset="0"/>
            </a:endParaRPr>
          </a:p>
          <a:p>
            <a:pPr algn="ctr" eaLnBrk="1" hangingPunct="1">
              <a:spcBef>
                <a:spcPct val="0"/>
              </a:spcBef>
              <a:buClr>
                <a:srgbClr val="FF0000"/>
              </a:buClr>
              <a:buSzPct val="120000"/>
              <a:buNone/>
            </a:pPr>
            <a:r>
              <a:rPr lang="es-ES" altLang="es-ES" sz="2400" b="1" dirty="0">
                <a:solidFill>
                  <a:srgbClr val="000000"/>
                </a:solidFill>
                <a:latin typeface="Arial" panose="020B0604020202020204" pitchFamily="34" charset="0"/>
              </a:rPr>
              <a:t>Ser y estar en el</a:t>
            </a:r>
          </a:p>
          <a:p>
            <a:pPr algn="ctr" eaLnBrk="1" hangingPunct="1">
              <a:spcBef>
                <a:spcPct val="0"/>
              </a:spcBef>
              <a:buClr>
                <a:srgbClr val="FF0000"/>
              </a:buClr>
              <a:buSzPct val="120000"/>
              <a:buNone/>
            </a:pPr>
            <a:r>
              <a:rPr lang="es-ES" altLang="es-ES" sz="2400" b="1" dirty="0">
                <a:solidFill>
                  <a:srgbClr val="000000"/>
                </a:solidFill>
                <a:latin typeface="Arial" panose="020B0604020202020204" pitchFamily="34" charset="0"/>
              </a:rPr>
              <a:t>mundo como hombre</a:t>
            </a:r>
          </a:p>
          <a:p>
            <a:pPr algn="ctr" eaLnBrk="1" hangingPunct="1">
              <a:spcBef>
                <a:spcPct val="0"/>
              </a:spcBef>
              <a:buClr>
                <a:srgbClr val="FF0000"/>
              </a:buClr>
              <a:buSzPct val="120000"/>
              <a:buNone/>
            </a:pPr>
            <a:r>
              <a:rPr lang="es-ES" altLang="es-ES" sz="2400" b="1" dirty="0">
                <a:solidFill>
                  <a:srgbClr val="000000"/>
                </a:solidFill>
                <a:latin typeface="Arial" panose="020B0604020202020204" pitchFamily="34" charset="0"/>
              </a:rPr>
              <a:t>y como mujer, capaz </a:t>
            </a:r>
          </a:p>
          <a:p>
            <a:pPr algn="ctr" eaLnBrk="1" hangingPunct="1">
              <a:spcBef>
                <a:spcPct val="0"/>
              </a:spcBef>
              <a:buClr>
                <a:srgbClr val="FF0000"/>
              </a:buClr>
              <a:buSzPct val="120000"/>
              <a:buNone/>
            </a:pPr>
            <a:r>
              <a:rPr lang="es-ES" altLang="es-ES" sz="2400" b="1" dirty="0">
                <a:solidFill>
                  <a:srgbClr val="000000"/>
                </a:solidFill>
                <a:latin typeface="Arial" panose="020B0604020202020204" pitchFamily="34" charset="0"/>
              </a:rPr>
              <a:t>de amar con el corazón</a:t>
            </a:r>
          </a:p>
          <a:p>
            <a:pPr algn="ctr" eaLnBrk="1" hangingPunct="1">
              <a:spcBef>
                <a:spcPct val="0"/>
              </a:spcBef>
              <a:buClr>
                <a:srgbClr val="FF0000"/>
              </a:buClr>
              <a:buSzPct val="120000"/>
              <a:buNone/>
            </a:pPr>
            <a:r>
              <a:rPr lang="es-ES" altLang="es-ES" sz="2400" b="1" dirty="0">
                <a:solidFill>
                  <a:srgbClr val="000000"/>
                </a:solidFill>
                <a:latin typeface="Arial" panose="020B0604020202020204" pitchFamily="34" charset="0"/>
              </a:rPr>
              <a:t>y con el cuerpo</a:t>
            </a:r>
          </a:p>
        </p:txBody>
      </p:sp>
      <p:pic>
        <p:nvPicPr>
          <p:cNvPr id="82949" name="Picture 11">
            <a:extLst>
              <a:ext uri="{FF2B5EF4-FFF2-40B4-BE49-F238E27FC236}">
                <a16:creationId xmlns:a16="http://schemas.microsoft.com/office/drawing/2014/main" id="{B8CB23DB-D0C3-3B43-8A38-286EAD230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342" y="1511748"/>
            <a:ext cx="1871663"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3">
            <a:extLst>
              <a:ext uri="{FF2B5EF4-FFF2-40B4-BE49-F238E27FC236}">
                <a16:creationId xmlns:a16="http://schemas.microsoft.com/office/drawing/2014/main" id="{10BD5FB5-3E70-6E00-9CC6-0369655F7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514475"/>
            <a:ext cx="2005012"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360D0797-4769-7C50-EC92-A6B7F0447D82}"/>
              </a:ext>
            </a:extLst>
          </p:cNvPr>
          <p:cNvSpPr txBox="1">
            <a:spLocks noChangeArrowheads="1"/>
          </p:cNvSpPr>
          <p:nvPr/>
        </p:nvSpPr>
        <p:spPr bwMode="auto">
          <a:xfrm>
            <a:off x="2481523" y="0"/>
            <a:ext cx="4180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¿Qué es la sexualidad?</a:t>
            </a:r>
            <a:endParaRPr lang="es-ES_tradnl" altLang="es-ES" sz="2800" b="1" kern="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a:extLst>
              <a:ext uri="{FF2B5EF4-FFF2-40B4-BE49-F238E27FC236}">
                <a16:creationId xmlns:a16="http://schemas.microsoft.com/office/drawing/2014/main" id="{38787C44-8390-E223-1BF1-5E03B46A0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120173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7">
            <a:extLst>
              <a:ext uri="{FF2B5EF4-FFF2-40B4-BE49-F238E27FC236}">
                <a16:creationId xmlns:a16="http://schemas.microsoft.com/office/drawing/2014/main" id="{33110800-D7C4-F0EA-B60F-C3913F673696}"/>
              </a:ext>
            </a:extLst>
          </p:cNvPr>
          <p:cNvSpPr txBox="1">
            <a:spLocks noChangeArrowheads="1"/>
          </p:cNvSpPr>
          <p:nvPr/>
        </p:nvSpPr>
        <p:spPr bwMode="auto">
          <a:xfrm>
            <a:off x="420688" y="4356100"/>
            <a:ext cx="46783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0000"/>
              </a:buClr>
              <a:buSzPct val="120000"/>
              <a:buFont typeface="Wingdings" panose="05000000000000000000" pitchFamily="2" charset="2"/>
              <a:buChar char="ü"/>
            </a:pPr>
            <a:r>
              <a:rPr lang="es-ES" altLang="es-ES" sz="2800" b="1">
                <a:latin typeface="Arial" panose="020B0604020202020204" pitchFamily="34" charset="0"/>
              </a:rPr>
              <a:t> La genitalidad es sólo</a:t>
            </a:r>
          </a:p>
          <a:p>
            <a:pPr eaLnBrk="1" hangingPunct="1">
              <a:spcBef>
                <a:spcPct val="0"/>
              </a:spcBef>
              <a:buClr>
                <a:srgbClr val="FF0000"/>
              </a:buClr>
              <a:buSzPct val="120000"/>
              <a:buFont typeface="Wingdings" panose="05000000000000000000" pitchFamily="2" charset="2"/>
              <a:buNone/>
            </a:pPr>
            <a:r>
              <a:rPr lang="es-ES" altLang="es-ES" sz="2800" b="1">
                <a:latin typeface="Arial" panose="020B0604020202020204" pitchFamily="34" charset="0"/>
              </a:rPr>
              <a:t>    una pequeña parte de</a:t>
            </a:r>
          </a:p>
          <a:p>
            <a:pPr eaLnBrk="1" hangingPunct="1">
              <a:spcBef>
                <a:spcPct val="0"/>
              </a:spcBef>
              <a:buClr>
                <a:srgbClr val="FF0000"/>
              </a:buClr>
              <a:buSzPct val="120000"/>
              <a:buFont typeface="Wingdings" panose="05000000000000000000" pitchFamily="2" charset="2"/>
              <a:buNone/>
            </a:pPr>
            <a:r>
              <a:rPr lang="es-ES" altLang="es-ES" sz="2800" b="1">
                <a:latin typeface="Arial" panose="020B0604020202020204" pitchFamily="34" charset="0"/>
              </a:rPr>
              <a:t>    la sexualidad referida</a:t>
            </a:r>
          </a:p>
          <a:p>
            <a:pPr eaLnBrk="1" hangingPunct="1">
              <a:spcBef>
                <a:spcPct val="0"/>
              </a:spcBef>
              <a:buClr>
                <a:srgbClr val="FF0000"/>
              </a:buClr>
              <a:buSzPct val="120000"/>
              <a:buFont typeface="Wingdings" panose="05000000000000000000" pitchFamily="2" charset="2"/>
              <a:buNone/>
            </a:pPr>
            <a:r>
              <a:rPr lang="es-ES" altLang="es-ES" sz="2800" b="1">
                <a:latin typeface="Arial" panose="020B0604020202020204" pitchFamily="34" charset="0"/>
              </a:rPr>
              <a:t>    a los órganos genitales.</a:t>
            </a:r>
          </a:p>
        </p:txBody>
      </p:sp>
      <p:sp>
        <p:nvSpPr>
          <p:cNvPr id="84996" name="Text Box 8">
            <a:extLst>
              <a:ext uri="{FF2B5EF4-FFF2-40B4-BE49-F238E27FC236}">
                <a16:creationId xmlns:a16="http://schemas.microsoft.com/office/drawing/2014/main" id="{32182DE1-5D48-C246-F817-F62B0F83B03D}"/>
              </a:ext>
            </a:extLst>
          </p:cNvPr>
          <p:cNvSpPr txBox="1">
            <a:spLocks noChangeArrowheads="1"/>
          </p:cNvSpPr>
          <p:nvPr/>
        </p:nvSpPr>
        <p:spPr bwMode="auto">
          <a:xfrm>
            <a:off x="4824028" y="1601388"/>
            <a:ext cx="36179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0000"/>
              </a:buClr>
              <a:buSzPct val="120000"/>
              <a:buFont typeface="Wingdings" panose="05000000000000000000" pitchFamily="2" charset="2"/>
              <a:buChar char="ü"/>
            </a:pPr>
            <a:r>
              <a:rPr lang="es-ES" altLang="es-ES" sz="2800" b="1" dirty="0">
                <a:latin typeface="Arial" panose="020B0604020202020204" pitchFamily="34" charset="0"/>
              </a:rPr>
              <a:t> La sexualidad</a:t>
            </a:r>
          </a:p>
          <a:p>
            <a:pPr eaLnBrk="1" hangingPunct="1">
              <a:spcBef>
                <a:spcPct val="0"/>
              </a:spcBef>
              <a:buClr>
                <a:srgbClr val="FF0000"/>
              </a:buClr>
              <a:buSzPct val="120000"/>
              <a:buFont typeface="Wingdings" panose="05000000000000000000" pitchFamily="2" charset="2"/>
              <a:buNone/>
            </a:pPr>
            <a:r>
              <a:rPr lang="es-ES" altLang="es-ES" sz="2800" b="1" dirty="0">
                <a:latin typeface="Arial" panose="020B0604020202020204" pitchFamily="34" charset="0"/>
              </a:rPr>
              <a:t>    abarca a toda</a:t>
            </a:r>
          </a:p>
          <a:p>
            <a:pPr eaLnBrk="1" hangingPunct="1">
              <a:spcBef>
                <a:spcPct val="0"/>
              </a:spcBef>
              <a:buClr>
                <a:srgbClr val="FF0000"/>
              </a:buClr>
              <a:buSzPct val="120000"/>
              <a:buFont typeface="Wingdings" panose="05000000000000000000" pitchFamily="2" charset="2"/>
              <a:buNone/>
            </a:pPr>
            <a:r>
              <a:rPr lang="es-ES" altLang="es-ES" sz="2800" b="1" dirty="0">
                <a:latin typeface="Arial" panose="020B0604020202020204" pitchFamily="34" charset="0"/>
              </a:rPr>
              <a:t>    la persona y</a:t>
            </a:r>
          </a:p>
          <a:p>
            <a:pPr eaLnBrk="1" hangingPunct="1">
              <a:spcBef>
                <a:spcPct val="0"/>
              </a:spcBef>
              <a:buClr>
                <a:srgbClr val="FF0000"/>
              </a:buClr>
              <a:buSzPct val="120000"/>
              <a:buFont typeface="Wingdings" panose="05000000000000000000" pitchFamily="2" charset="2"/>
              <a:buNone/>
            </a:pPr>
            <a:r>
              <a:rPr lang="es-ES" altLang="es-ES" sz="2800" b="1" dirty="0">
                <a:latin typeface="Arial" panose="020B0604020202020204" pitchFamily="34" charset="0"/>
              </a:rPr>
              <a:t>    debe estar al</a:t>
            </a:r>
          </a:p>
          <a:p>
            <a:pPr eaLnBrk="1" hangingPunct="1">
              <a:spcBef>
                <a:spcPct val="0"/>
              </a:spcBef>
              <a:buClr>
                <a:srgbClr val="FF0000"/>
              </a:buClr>
              <a:buSzPct val="120000"/>
              <a:buFont typeface="Wingdings" panose="05000000000000000000" pitchFamily="2" charset="2"/>
              <a:buNone/>
            </a:pPr>
            <a:r>
              <a:rPr lang="es-ES" altLang="es-ES" sz="2800" b="1" dirty="0">
                <a:latin typeface="Arial" panose="020B0604020202020204" pitchFamily="34" charset="0"/>
              </a:rPr>
              <a:t>    servicio del amor.</a:t>
            </a:r>
          </a:p>
        </p:txBody>
      </p:sp>
      <p:sp>
        <p:nvSpPr>
          <p:cNvPr id="3" name="Rectangle 2">
            <a:extLst>
              <a:ext uri="{FF2B5EF4-FFF2-40B4-BE49-F238E27FC236}">
                <a16:creationId xmlns:a16="http://schemas.microsoft.com/office/drawing/2014/main" id="{2A5DBCD4-98E8-2163-06F6-19C11AF3D80C}"/>
              </a:ext>
            </a:extLst>
          </p:cNvPr>
          <p:cNvSpPr txBox="1">
            <a:spLocks noChangeArrowheads="1"/>
          </p:cNvSpPr>
          <p:nvPr/>
        </p:nvSpPr>
        <p:spPr bwMode="auto">
          <a:xfrm>
            <a:off x="1023592" y="0"/>
            <a:ext cx="7096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Distinguir entre sexualidad y genitalidad</a:t>
            </a:r>
            <a:endParaRPr lang="es-ES_tradnl" altLang="es-ES" sz="2800" b="1" kern="0"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agen 1">
            <a:extLst>
              <a:ext uri="{FF2B5EF4-FFF2-40B4-BE49-F238E27FC236}">
                <a16:creationId xmlns:a16="http://schemas.microsoft.com/office/drawing/2014/main" id="{5357291D-8FAB-383A-4863-4444356213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0" y="523220"/>
            <a:ext cx="9144000"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1E6AECC-CC7C-48C8-A4B6-6549B8B8A9BA}"/>
              </a:ext>
            </a:extLst>
          </p:cNvPr>
          <p:cNvSpPr txBox="1">
            <a:spLocks noChangeArrowheads="1"/>
          </p:cNvSpPr>
          <p:nvPr/>
        </p:nvSpPr>
        <p:spPr bwMode="auto">
          <a:xfrm>
            <a:off x="2622588" y="0"/>
            <a:ext cx="38988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 altLang="es-ES" sz="2800" b="1" kern="0" dirty="0">
                <a:latin typeface="Arial" panose="020B0604020202020204" pitchFamily="34" charset="0"/>
              </a:rPr>
              <a:t>Somos cuerpo y alma</a:t>
            </a:r>
            <a:endParaRPr lang="es-ES_tradnl" altLang="es-ES" sz="2800" b="1" kern="0" dirty="0">
              <a:latin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a 1&quot;/&gt;&lt;property id=&quot;20307&quot; value=&quot;265&quot;/&gt;&lt;/object&gt;&lt;object type=&quot;3&quot; unique_id=&quot;10005&quot;&gt;&lt;property id=&quot;20148&quot; value=&quot;5&quot;/&gt;&lt;property id=&quot;20300&quot; value=&quot;Diapositiva 3 - &amp;quot;Computación de Altas Prestaciones&amp;quot;&quot;/&gt;&lt;property id=&quot;20307&quot; value=&quot;404&quot;/&gt;&lt;/object&gt;&lt;object type=&quot;3&quot; unique_id=&quot;10006&quot;&gt;&lt;property id=&quot;20148&quot; value=&quot;5&quot;/&gt;&lt;property id=&quot;20300&quot; value=&quot;Diapositiva 6 - &amp;quot;HPRC&amp;quot;&quot;/&gt;&lt;property id=&quot;20307&quot; value=&quot;405&quot;/&gt;&lt;/object&gt;&lt;object type=&quot;3&quot; unique_id=&quot;10007&quot;&gt;&lt;property id=&quot;20148&quot; value=&quot;5&quot;/&gt;&lt;property id=&quot;20300&quot; value=&quot;Diapositiva 7 - &amp;quot;HPEC&amp;quot;&quot;/&gt;&lt;property id=&quot;20307&quot; value=&quot;406&quot;/&gt;&lt;/object&gt;&lt;object type=&quot;3&quot; unique_id=&quot;10008&quot;&gt;&lt;property id=&quot;20148&quot; value=&quot;5&quot;/&gt;&lt;property id=&quot;20300&quot; value=&quot;Diapositiva 22 - &amp;quot;Aceleración mediante paralelismo (1)&amp;quot;&quot;/&gt;&lt;property id=&quot;20307&quot; value=&quot;389&quot;/&gt;&lt;/object&gt;&lt;object type=&quot;3&quot; unique_id=&quot;10009&quot;&gt;&lt;property id=&quot;20148&quot; value=&quot;5&quot;/&gt;&lt;property id=&quot;20300&quot; value=&quot;Diapositiva 4 - &amp;quot;Diseño de sistemas paralelos en FPGA&amp;quot;&quot;/&gt;&lt;property id=&quot;20307&quot; value=&quot;402&quot;/&gt;&lt;/object&gt;&lt;object type=&quot;3&quot; unique_id=&quot;10010&quot;&gt;&lt;property id=&quot;20148&quot; value=&quot;5&quot;/&gt;&lt;property id=&quot;20300&quot; value=&quot;Diapositiva 5 - &amp;quot;Diseño de sistemas paralelos en FPGA&amp;quot;&quot;/&gt;&lt;property id=&quot;20307&quot; value=&quot;403&quot;/&gt;&lt;/object&gt;&lt;object type=&quot;3&quot; unique_id=&quot;10011&quot;&gt;&lt;property id=&quot;20148&quot; value=&quot;5&quot;/&gt;&lt;property id=&quot;20300&quot; value=&quot;Diapositiva 8 - &amp;quot;FPGA y Clusters (1)&amp;quot;&quot;/&gt;&lt;property id=&quot;20307&quot; value=&quot;394&quot;/&gt;&lt;/object&gt;&lt;object type=&quot;3&quot; unique_id=&quot;10012&quot;&gt;&lt;property id=&quot;20148&quot; value=&quot;5&quot;/&gt;&lt;property id=&quot;20300&quot; value=&quot;Diapositiva 9 - &amp;quot;FPGA y Clusters (2)&amp;quot;&quot;/&gt;&lt;property id=&quot;20307&quot; value=&quot;396&quot;/&gt;&lt;/object&gt;&lt;object type=&quot;3&quot; unique_id=&quot;10013&quot;&gt;&lt;property id=&quot;20148&quot; value=&quot;5&quot;/&gt;&lt;property id=&quot;20300&quot; value=&quot;Diapositiva 12 - &amp;quot;Casos: Cluster XUPV2P (ARCO.UNEX)&amp;quot;&quot;/&gt;&lt;property id=&quot;20307&quot; value=&quot;398&quot;/&gt;&lt;/object&gt;&lt;object type=&quot;3&quot; unique_id=&quot;10014&quot;&gt;&lt;property id=&quot;20148&quot; value=&quot;5&quot;/&gt;&lt;property id=&quot;20300&quot; value=&quot;Diapositiva 10 - &amp;quot;Cluster con FPGAs: Algunas posibilidades&amp;quot;&quot;/&gt;&lt;property id=&quot;20307&quot; value=&quot;399&quot;/&gt;&lt;/object&gt;&lt;object type=&quot;3&quot; unique_id=&quot;10015&quot;&gt;&lt;property id=&quot;20148&quot; value=&quot;5&quot;/&gt;&lt;property id=&quot;20300&quot; value=&quot;Diapositiva 13 - &amp;quot;Casos: Cluster XUPV2P (ARCO.UNEX)&amp;quot;&quot;/&gt;&lt;property id=&quot;20307&quot; value=&quot;401&quot;/&gt;&lt;/object&gt;&lt;object type=&quot;3&quot; unique_id=&quot;10016&quot;&gt;&lt;property id=&quot;20148&quot; value=&quot;5&quot;/&gt;&lt;property id=&quot;20300&quot; value=&quot;Diapositiva 14 - &amp;quot;Casos: Proyecto BiFi&amp;quot;&quot;/&gt;&lt;property id=&quot;20307&quot; value=&quot;395&quot;/&gt;&lt;/object&gt;&lt;object type=&quot;3&quot; unique_id=&quot;10017&quot;&gt;&lt;property id=&quot;20148&quot; value=&quot;5&quot;/&gt;&lt;property id=&quot;20300&quot; value=&quot;Diapositiva 15 - &amp;quot;Casos: Nallatech&amp;quot;&quot;/&gt;&lt;property id=&quot;20307&quot; value=&quot;407&quot;/&gt;&lt;/object&gt;&lt;object type=&quot;3&quot; unique_id=&quot;10018&quot;&gt;&lt;property id=&quot;20148&quot; value=&quot;5&quot;/&gt;&lt;property id=&quot;20300&quot; value=&quot;Diapositiva 16 - &amp;quot;Casos: SciEngines&amp;quot;&quot;/&gt;&lt;property id=&quot;20307&quot; value=&quot;408&quot;/&gt;&lt;/object&gt;&lt;object type=&quot;3&quot; unique_id=&quot;10019&quot;&gt;&lt;property id=&quot;20148&quot; value=&quot;5&quot;/&gt;&lt;property id=&quot;20300&quot; value=&quot;Diapositiva 21 - &amp;quot;Ejemplos&amp;quot;&quot;/&gt;&lt;property id=&quot;20307&quot; value=&quot;397&quot;/&gt;&lt;/object&gt;&lt;object type=&quot;3&quot; unique_id=&quot;10020&quot;&gt;&lt;property id=&quot;20148&quot; value=&quot;5&quot;/&gt;&lt;property id=&quot;20300&quot; value=&quot;Diapositiva 23 - &amp;quot;Aceleración mediante paralelismo (2)&amp;quot;&quot;/&gt;&lt;property id=&quot;20307&quot; value=&quot;390&quot;/&gt;&lt;/object&gt;&lt;object type=&quot;3&quot; unique_id=&quot;10021&quot;&gt;&lt;property id=&quot;20148&quot; value=&quot;5&quot;/&gt;&lt;property id=&quot;20300&quot; value=&quot;Diapositiva 24 - &amp;quot;Paralelismo con Handel-C (1)&amp;quot;&quot;/&gt;&lt;property id=&quot;20307&quot; value=&quot;391&quot;/&gt;&lt;/object&gt;&lt;object type=&quot;3&quot; unique_id=&quot;10022&quot;&gt;&lt;property id=&quot;20148&quot; value=&quot;5&quot;/&gt;&lt;property id=&quot;20300&quot; value=&quot;Diapositiva 25 - &amp;quot;Paralelismo con Handel-C (2)&amp;quot;&quot;/&gt;&lt;property id=&quot;20307&quot; value=&quot;392&quot;/&gt;&lt;/object&gt;&lt;object type=&quot;3&quot; unique_id=&quot;10023&quot;&gt;&lt;property id=&quot;20148&quot; value=&quot;5&quot;/&gt;&lt;property id=&quot;20300&quot; value=&quot;Diapositiva 26 - &amp;quot;Paralelismo con VHDL&amp;quot;&quot;/&gt;&lt;property id=&quot;20307&quot; value=&quot;393&quot;/&gt;&lt;/object&gt;&lt;object type=&quot;3&quot; unique_id=&quot;10288&quot;&gt;&lt;property id=&quot;20148&quot; value=&quot;5&quot;/&gt;&lt;property id=&quot;20300&quot; value=&quot;Diapositiva 17 - &amp;quot;Casos: ETA Radio Telescope&amp;quot;&quot;/&gt;&lt;property id=&quot;20307&quot; value=&quot;409&quot;/&gt;&lt;/object&gt;&lt;object type=&quot;3&quot; unique_id=&quot;10477&quot;&gt;&lt;property id=&quot;20148&quot; value=&quot;5&quot;/&gt;&lt;property id=&quot;20300&quot; value=&quot;Diapositiva 18 - &amp;quot;Casos: CUBE&amp;quot;&quot;/&gt;&lt;property id=&quot;20307&quot; value=&quot;411&quot;/&gt;&lt;/object&gt;&lt;object type=&quot;3&quot; unique_id=&quot;10478&quot;&gt;&lt;property id=&quot;20148&quot; value=&quot;5&quot;/&gt;&lt;property id=&quot;20300&quot; value=&quot;Diapositiva 19 - &amp;quot;Casos: Aplicaciones en Bioinformática&amp;quot;&quot;/&gt;&lt;property id=&quot;20307&quot; value=&quot;412&quot;/&gt;&lt;/object&gt;&lt;object type=&quot;3&quot; unique_id=&quot;10479&quot;&gt;&lt;property id=&quot;20148&quot; value=&quot;5&quot;/&gt;&lt;property id=&quot;20300&quot; value=&quot;Diapositiva 20 - &amp;quot;Casos: PicoComputing&amp;quot;&quot;/&gt;&lt;property id=&quot;20307&quot; value=&quot;413&quot;/&gt;&lt;/object&gt;&lt;object type=&quot;3&quot; unique_id=&quot;10506&quot;&gt;&lt;property id=&quot;20148&quot; value=&quot;5&quot;/&gt;&lt;property id=&quot;20300&quot; value=&quot;Diapositiva 11 - &amp;quot;Cluster de FPGAs&amp;quot;&quot;/&gt;&lt;property id=&quot;20307&quot; value=&quot;414&quot;/&gt;&lt;/object&gt;&lt;object type=&quot;3&quot; unique_id=&quot;10534&quot;&gt;&lt;property id=&quot;20148&quot; value=&quot;5&quot;/&gt;&lt;property id=&quot;20300&quot; value=&quot;Diapositiva 2 - &amp;quot;Definiciones&amp;quot;&quot;/&gt;&lt;property id=&quot;20307&quot; value=&quot;415&quot;/&gt;&lt;/object&gt;&lt;/object&gt;&lt;/object&gt;&lt;/database&gt;"/>
  <p:tag name="SECTOMILLISECCONVERTED" val="1"/>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4000" tIns="45720" rIns="5400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s-ES_tradnl"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4000" tIns="45720" rIns="5400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s-ES_tradnl" sz="20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6497</TotalTime>
  <Words>2562</Words>
  <Application>Microsoft Office PowerPoint</Application>
  <PresentationFormat>On-screen Show (4:3)</PresentationFormat>
  <Paragraphs>490</Paragraphs>
  <Slides>42</Slides>
  <Notes>33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55" baseType="lpstr">
      <vt:lpstr>Arial</vt:lpstr>
      <vt:lpstr>Arial Narrow</vt:lpstr>
      <vt:lpstr>Book Antiqua</vt:lpstr>
      <vt:lpstr>Calibri</vt:lpstr>
      <vt:lpstr>Candara</vt:lpstr>
      <vt:lpstr>Comic Sans MS</vt:lpstr>
      <vt:lpstr>Franklin Gothic Demi</vt:lpstr>
      <vt:lpstr>Times New Roman</vt:lpstr>
      <vt:lpstr>Trebuchet MS</vt:lpstr>
      <vt:lpstr>Wingdings</vt:lpstr>
      <vt:lpstr>Diseño predeterminado</vt:lpstr>
      <vt:lpstr>Gráfico</vt:lpstr>
      <vt:lpstr>Documento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 de diapositiva</dc:title>
  <dc:creator>Juan Antonio Gómez Pulido</dc:creator>
  <cp:lastModifiedBy>Juan Antonio Gómez Pulido</cp:lastModifiedBy>
  <cp:revision>967</cp:revision>
  <dcterms:created xsi:type="dcterms:W3CDTF">1998-01-31T12:12:08Z</dcterms:created>
  <dcterms:modified xsi:type="dcterms:W3CDTF">2025-02-02T19:45:17Z</dcterms:modified>
</cp:coreProperties>
</file>